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4" r:id="rId1"/>
  </p:sldMasterIdLst>
  <p:notesMasterIdLst>
    <p:notesMasterId r:id="rId28"/>
  </p:notesMasterIdLst>
  <p:handoutMasterIdLst>
    <p:handoutMasterId r:id="rId29"/>
  </p:handoutMasterIdLst>
  <p:sldIdLst>
    <p:sldId id="256" r:id="rId2"/>
    <p:sldId id="1497" r:id="rId3"/>
    <p:sldId id="1541" r:id="rId4"/>
    <p:sldId id="1519" r:id="rId5"/>
    <p:sldId id="1536" r:id="rId6"/>
    <p:sldId id="1537" r:id="rId7"/>
    <p:sldId id="1501" r:id="rId8"/>
    <p:sldId id="1539" r:id="rId9"/>
    <p:sldId id="1521" r:id="rId10"/>
    <p:sldId id="1522" r:id="rId11"/>
    <p:sldId id="1502" r:id="rId12"/>
    <p:sldId id="1523" r:id="rId13"/>
    <p:sldId id="1534" r:id="rId14"/>
    <p:sldId id="1540" r:id="rId15"/>
    <p:sldId id="1535" r:id="rId16"/>
    <p:sldId id="1500" r:id="rId17"/>
    <p:sldId id="1524" r:id="rId18"/>
    <p:sldId id="1525" r:id="rId19"/>
    <p:sldId id="1526" r:id="rId20"/>
    <p:sldId id="1527" r:id="rId21"/>
    <p:sldId id="1528" r:id="rId22"/>
    <p:sldId id="1504" r:id="rId23"/>
    <p:sldId id="1530" r:id="rId24"/>
    <p:sldId id="1531" r:id="rId25"/>
    <p:sldId id="1538" r:id="rId26"/>
    <p:sldId id="337" r:id="rId27"/>
  </p:sldIdLst>
  <p:sldSz cx="9906000" cy="6858000" type="A4"/>
  <p:notesSz cx="6797675" cy="9856788"/>
  <p:embeddedFontLst>
    <p:embeddedFont>
      <p:font typeface="Open Sans" panose="020B0604020202020204" charset="0"/>
      <p:regular r:id="rId30"/>
      <p:bold r:id="rId31"/>
      <p:italic r:id="rId32"/>
      <p:boldItalic r:id="rId33"/>
    </p:embeddedFont>
    <p:embeddedFont>
      <p:font typeface="Arial Black" panose="020B0A04020102020204" pitchFamily="34" charset="0"/>
      <p:bold r:id="rId34"/>
    </p:embeddedFont>
    <p:embeddedFont>
      <p:font typeface="PT Sans" panose="020B0604020202020204" charset="-52"/>
      <p:regular r:id="rId35"/>
      <p:bold r:id="rId36"/>
      <p:italic r:id="rId37"/>
      <p:boldItalic r:id="rId38"/>
    </p:embeddedFont>
    <p:embeddedFont>
      <p:font typeface="Open Sans Extrabold" panose="020B0604020202020204" charset="0"/>
      <p:bold r:id="rId39"/>
      <p:boldItalic r:id="rId40"/>
    </p:embeddedFont>
    <p:embeddedFont>
      <p:font typeface="Calibri" panose="020F0502020204030204" pitchFamily="34" charset="0"/>
      <p:regular r:id="rId41"/>
      <p:bold r:id="rId42"/>
      <p:italic r:id="rId43"/>
      <p:boldItalic r:id="rId44"/>
    </p:embeddedFont>
    <p:embeddedFont>
      <p:font typeface="Trebuchet MS" panose="020B0603020202020204" pitchFamily="34" charset="0"/>
      <p:regular r:id="rId45"/>
      <p:bold r:id="rId46"/>
      <p:italic r:id="rId47"/>
      <p:boldItalic r:id="rId48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05">
          <p15:clr>
            <a:srgbClr val="A4A3A4"/>
          </p15:clr>
        </p15:guide>
        <p15:guide id="4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8AD7"/>
    <a:srgbClr val="C4EAFF"/>
    <a:srgbClr val="002569"/>
    <a:srgbClr val="00215C"/>
    <a:srgbClr val="001B4C"/>
    <a:srgbClr val="71808D"/>
    <a:srgbClr val="595959"/>
    <a:srgbClr val="5995DD"/>
    <a:srgbClr val="FE4C4C"/>
    <a:srgbClr val="51C7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46F890A9-2807-4EBB-B81D-B2AA78EC7F39}" styleName="Темный стиль 2 —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FD4443E-F989-4FC4-A0C8-D5A2AF1F390B}" styleName="Темный стиль 1 —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Темный стиль 1 —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739" autoAdjust="0"/>
    <p:restoredTop sz="96529" autoAdjust="0"/>
  </p:normalViewPr>
  <p:slideViewPr>
    <p:cSldViewPr>
      <p:cViewPr>
        <p:scale>
          <a:sx n="70" d="100"/>
          <a:sy n="70" d="100"/>
        </p:scale>
        <p:origin x="-918" y="-948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-2868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4" d="100"/>
          <a:sy n="84" d="100"/>
        </p:scale>
        <p:origin x="2880" y="114"/>
      </p:cViewPr>
      <p:guideLst>
        <p:guide orient="horz" pos="2880"/>
        <p:guide orient="horz" pos="3105"/>
        <p:guide pos="216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openxmlformats.org/officeDocument/2006/relationships/font" Target="fonts/font18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41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7.fntdata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4" Type="http://schemas.openxmlformats.org/officeDocument/2006/relationships/font" Target="fonts/font15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font" Target="fonts/font14.fntdata"/><Relationship Id="rId48" Type="http://schemas.openxmlformats.org/officeDocument/2006/relationships/font" Target="fonts/font19.fntdata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45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45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DEE7D5-28E0-47FD-A8EF-0B9D37EA2092}" type="datetimeFigureOut">
              <a:rPr lang="ru-RU" smtClean="0"/>
              <a:pPr/>
              <a:t>25.01.2018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62238"/>
            <a:ext cx="2945659" cy="494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4" y="9362238"/>
            <a:ext cx="2945659" cy="494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52AF54-F209-439A-9273-17C5FC2D22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273738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283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283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B18AE-DAC2-48A2-9622-079F5F0FDC02}" type="datetimeFigureOut">
              <a:rPr lang="ru-RU" smtClean="0"/>
              <a:pPr/>
              <a:t>25.01.2018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30250" y="739775"/>
            <a:ext cx="5337175" cy="36957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81975"/>
            <a:ext cx="5438140" cy="443555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62239"/>
            <a:ext cx="2945659" cy="4928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362239"/>
            <a:ext cx="2945659" cy="4928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E87359-B8D8-4D70-A606-AA50CEA4D1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5295705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87359-B8D8-4D70-A606-AA50CEA4D1A4}" type="slidenum">
              <a:rPr lang="ru-RU" smtClean="0"/>
              <a:pPr/>
              <a:t>1</a:t>
            </a:fld>
            <a:endParaRPr lang="ru-RU" dirty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8309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Титульный слайд">
    <p:bg>
      <p:bgPr>
        <a:solidFill>
          <a:srgbClr val="0025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32520" y="4529684"/>
            <a:ext cx="8654356" cy="700062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800" b="1">
                <a:solidFill>
                  <a:srgbClr val="C4EA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632519" y="5249764"/>
            <a:ext cx="8654356" cy="1063724"/>
          </a:xfrm>
        </p:spPr>
        <p:txBody>
          <a:bodyPr>
            <a:normAutofit/>
          </a:bodyPr>
          <a:lstStyle>
            <a:lvl1pPr marL="0" indent="0" algn="ctr">
              <a:buNone/>
              <a:defRPr sz="1600" spc="50" baseline="0">
                <a:solidFill>
                  <a:srgbClr val="C4EA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2214" y="847725"/>
            <a:ext cx="3061574" cy="3175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269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Титульный слайд">
    <p:bg>
      <p:bgPr>
        <a:solidFill>
          <a:srgbClr val="0025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 userDrawn="1"/>
        </p:nvSpPr>
        <p:spPr>
          <a:xfrm>
            <a:off x="0" y="2348880"/>
            <a:ext cx="9906000" cy="1728713"/>
          </a:xfrm>
          <a:prstGeom prst="rect">
            <a:avLst/>
          </a:prstGeom>
          <a:solidFill>
            <a:srgbClr val="0021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xmlns="" id="{1C368E8F-38B0-4D73-8C0E-32BABF5D4EB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08784" y="2564904"/>
            <a:ext cx="6120679" cy="628054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2800" b="1">
                <a:solidFill>
                  <a:srgbClr val="C4EA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1" name="Подзаголовок 2">
            <a:extLst>
              <a:ext uri="{FF2B5EF4-FFF2-40B4-BE49-F238E27FC236}">
                <a16:creationId xmlns:a16="http://schemas.microsoft.com/office/drawing/2014/main" xmlns="" id="{5A826BF1-F7AA-4CFD-B2B5-AAC92EEFC64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008784" y="3212976"/>
            <a:ext cx="6120680" cy="864617"/>
          </a:xfrm>
        </p:spPr>
        <p:txBody>
          <a:bodyPr lIns="0">
            <a:normAutofit/>
          </a:bodyPr>
          <a:lstStyle>
            <a:lvl1pPr marL="0" indent="0" algn="l">
              <a:buNone/>
              <a:defRPr sz="1600" spc="50" baseline="0">
                <a:solidFill>
                  <a:srgbClr val="C4EA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13" name="Рисунок 2"/>
          <p:cNvSpPr>
            <a:spLocks noGrp="1"/>
          </p:cNvSpPr>
          <p:nvPr>
            <p:ph type="pic" sz="quarter" idx="12"/>
          </p:nvPr>
        </p:nvSpPr>
        <p:spPr>
          <a:xfrm>
            <a:off x="0" y="2348880"/>
            <a:ext cx="2510824" cy="1728713"/>
          </a:xfrm>
        </p:spPr>
        <p:txBody>
          <a:bodyPr/>
          <a:lstStyle/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18" name="Текст 2">
            <a:extLst>
              <a:ext uri="{FF2B5EF4-FFF2-40B4-BE49-F238E27FC236}">
                <a16:creationId xmlns:a16="http://schemas.microsoft.com/office/drawing/2014/main" xmlns="" id="{9468C237-20AD-44A1-B2EE-ECAC726544E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423740" y="5152277"/>
            <a:ext cx="1705723" cy="1705723"/>
          </a:xfrm>
          <a:solidFill>
            <a:srgbClr val="C4EAFF">
              <a:alpha val="15000"/>
            </a:srgbClr>
          </a:solidFill>
        </p:spPr>
        <p:txBody>
          <a:bodyPr anchor="ctr" anchorCtr="0">
            <a:noAutofit/>
          </a:bodyPr>
          <a:lstStyle>
            <a:lvl1pPr marL="0" indent="0" algn="r">
              <a:buNone/>
              <a:defRPr lang="ru-RU" sz="11500" kern="1200" dirty="0" smtClean="0">
                <a:solidFill>
                  <a:srgbClr val="002569"/>
                </a:solidFill>
                <a:latin typeface="+mj-lt"/>
                <a:ea typeface="+mn-ea"/>
                <a:cs typeface="+mn-cs"/>
              </a:defRPr>
            </a:lvl1pPr>
            <a:lvl2pPr>
              <a:defRPr lang="ru-RU" sz="12800" kern="1200" dirty="0" smtClean="0">
                <a:solidFill>
                  <a:srgbClr val="002569"/>
                </a:solidFill>
                <a:latin typeface="+mj-lt"/>
                <a:ea typeface="+mn-ea"/>
                <a:cs typeface="+mn-cs"/>
              </a:defRPr>
            </a:lvl2pPr>
            <a:lvl3pPr>
              <a:defRPr lang="ru-RU" sz="12800" kern="1200" dirty="0" smtClean="0">
                <a:solidFill>
                  <a:srgbClr val="002569"/>
                </a:solidFill>
                <a:latin typeface="+mj-lt"/>
                <a:ea typeface="+mn-ea"/>
                <a:cs typeface="+mn-cs"/>
              </a:defRPr>
            </a:lvl3pPr>
            <a:lvl4pPr>
              <a:defRPr lang="ru-RU" sz="12800" kern="1200" dirty="0" smtClean="0">
                <a:solidFill>
                  <a:srgbClr val="002569"/>
                </a:solidFill>
                <a:latin typeface="+mj-lt"/>
                <a:ea typeface="+mn-ea"/>
                <a:cs typeface="+mn-cs"/>
              </a:defRPr>
            </a:lvl4pPr>
            <a:lvl5pPr algn="r">
              <a:defRPr/>
            </a:lvl5pPr>
          </a:lstStyle>
          <a:p>
            <a:pPr lvl="0"/>
            <a:r>
              <a:rPr lang="en-US" dirty="0"/>
              <a:t>A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6885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 userDrawn="1"/>
        </p:nvSpPr>
        <p:spPr>
          <a:xfrm>
            <a:off x="0" y="-1588"/>
            <a:ext cx="9906000" cy="1980000"/>
          </a:xfrm>
          <a:prstGeom prst="rect">
            <a:avLst/>
          </a:prstGeom>
          <a:solidFill>
            <a:srgbClr val="002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Номер слайда 5">
            <a:extLst>
              <a:ext uri="{FF2B5EF4-FFF2-40B4-BE49-F238E27FC236}">
                <a16:creationId xmlns:a16="http://schemas.microsoft.com/office/drawing/2014/main" xmlns="" id="{6E98959A-F602-4E8F-B28E-229C21A891F4}"/>
              </a:ext>
            </a:extLst>
          </p:cNvPr>
          <p:cNvSpPr txBox="1">
            <a:spLocks/>
          </p:cNvSpPr>
          <p:nvPr userDrawn="1"/>
        </p:nvSpPr>
        <p:spPr>
          <a:xfrm>
            <a:off x="0" y="6597352"/>
            <a:ext cx="9906000" cy="2606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72000" rtlCol="0" anchor="b" anchorCtr="0">
            <a:normAutofit fontScale="92500" lnSpcReduction="10000"/>
          </a:bodyPr>
          <a:lstStyle>
            <a:lvl1pPr marL="342900" indent="-342900" algn="r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fld id="{DAE42B8A-E4E5-441B-8300-EDE41B1D6DD1}" type="slidenum">
              <a:rPr lang="ru-RU" sz="1050" b="1" smtClean="0"/>
              <a:pPr marL="0" indent="0" algn="r">
                <a:buNone/>
              </a:pPr>
              <a:t>‹#›</a:t>
            </a:fld>
            <a:endParaRPr lang="ru-RU" sz="1050" b="1" dirty="0"/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xmlns="" id="{A95F19E1-2171-4F20-A42F-4EC49A1B10F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8503" y="332656"/>
            <a:ext cx="8856983" cy="700062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 algn="l">
              <a:defRPr sz="2800" b="1">
                <a:solidFill>
                  <a:srgbClr val="C4EA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2" name="Подзаголовок 2">
            <a:extLst>
              <a:ext uri="{FF2B5EF4-FFF2-40B4-BE49-F238E27FC236}">
                <a16:creationId xmlns:a16="http://schemas.microsoft.com/office/drawing/2014/main" xmlns="" id="{A3A8624B-CEC0-47D0-8E55-65A19B60CD9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88504" y="1052737"/>
            <a:ext cx="8856983" cy="762296"/>
          </a:xfrm>
        </p:spPr>
        <p:txBody>
          <a:bodyPr lIns="0" rIns="0" anchor="ctr" anchorCtr="0">
            <a:normAutofit/>
          </a:bodyPr>
          <a:lstStyle>
            <a:lvl1pPr marL="0" indent="0" algn="l">
              <a:buNone/>
              <a:defRPr sz="1600" spc="50" baseline="0">
                <a:solidFill>
                  <a:srgbClr val="C4EA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364970083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Номер слайда 5">
            <a:extLst>
              <a:ext uri="{FF2B5EF4-FFF2-40B4-BE49-F238E27FC236}">
                <a16:creationId xmlns:a16="http://schemas.microsoft.com/office/drawing/2014/main" xmlns="" id="{A43636F4-3F4A-4801-999B-6801A0ACC1B7}"/>
              </a:ext>
            </a:extLst>
          </p:cNvPr>
          <p:cNvSpPr txBox="1">
            <a:spLocks/>
          </p:cNvSpPr>
          <p:nvPr userDrawn="1"/>
        </p:nvSpPr>
        <p:spPr>
          <a:xfrm>
            <a:off x="0" y="6597352"/>
            <a:ext cx="9906000" cy="2606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72000" rtlCol="0" anchor="b" anchorCtr="0">
            <a:normAutofit fontScale="92500" lnSpcReduction="10000"/>
          </a:bodyPr>
          <a:lstStyle>
            <a:lvl1pPr marL="342900" indent="-342900" algn="r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fld id="{DAE42B8A-E4E5-441B-8300-EDE41B1D6DD1}" type="slidenum">
              <a:rPr lang="ru-RU" sz="1050" b="1" smtClean="0"/>
              <a:pPr marL="0" indent="0" algn="r">
                <a:buNone/>
              </a:pPr>
              <a:t>‹#›</a:t>
            </a:fld>
            <a:endParaRPr lang="ru-RU" sz="1050" b="1" dirty="0"/>
          </a:p>
        </p:txBody>
      </p:sp>
      <p:sp>
        <p:nvSpPr>
          <p:cNvPr id="26" name="Прямоугольник 25"/>
          <p:cNvSpPr/>
          <p:nvPr userDrawn="1"/>
        </p:nvSpPr>
        <p:spPr>
          <a:xfrm>
            <a:off x="0" y="-1588"/>
            <a:ext cx="9906000" cy="1980000"/>
          </a:xfrm>
          <a:prstGeom prst="rect">
            <a:avLst/>
          </a:prstGeom>
          <a:solidFill>
            <a:srgbClr val="002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xmlns="" id="{C64372A7-80D1-481C-AE50-586372FE3615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5248827" y="2329974"/>
            <a:ext cx="4168670" cy="1033427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xmlns="" id="{20BA8670-167F-4BC2-86FD-AA304F4C3D98}"/>
              </a:ext>
            </a:extLst>
          </p:cNvPr>
          <p:cNvSpPr>
            <a:spLocks noGrp="1"/>
          </p:cNvSpPr>
          <p:nvPr>
            <p:ph sz="half" idx="42"/>
          </p:nvPr>
        </p:nvSpPr>
        <p:spPr>
          <a:xfrm>
            <a:off x="5241032" y="3579734"/>
            <a:ext cx="4176465" cy="2945610"/>
          </a:xfrm>
        </p:spPr>
        <p:txBody>
          <a:bodyPr>
            <a:normAutofit/>
          </a:bodyPr>
          <a:lstStyle>
            <a:lvl1pPr marL="285750" indent="-285750">
              <a:spcBef>
                <a:spcPts val="600"/>
              </a:spcBef>
              <a:buFont typeface="Arial" panose="020B0604020202020204" pitchFamily="34" charset="0"/>
              <a:buChar char="•"/>
              <a:defRPr sz="16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xmlns="" id="{0BC63D40-4A9F-4243-9358-1FB4F35F9082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0" y="1978412"/>
            <a:ext cx="4953000" cy="48795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1300">
                <a:solidFill>
                  <a:srgbClr val="002569"/>
                </a:solidFill>
              </a:defRPr>
            </a:lvl1pPr>
          </a:lstStyle>
          <a:p>
            <a:r>
              <a:rPr lang="ru-RU" dirty="0"/>
              <a:t>Вставка рисунка  </a:t>
            </a:r>
            <a:endParaRPr lang="en-US" dirty="0"/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xmlns="" id="{3CFF3A14-AA97-4427-8061-53EC40309E6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8503" y="332656"/>
            <a:ext cx="8856983" cy="700062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 algn="l">
              <a:defRPr sz="2800" b="1">
                <a:solidFill>
                  <a:srgbClr val="C4EA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2" name="Подзаголовок 2">
            <a:extLst>
              <a:ext uri="{FF2B5EF4-FFF2-40B4-BE49-F238E27FC236}">
                <a16:creationId xmlns:a16="http://schemas.microsoft.com/office/drawing/2014/main" xmlns="" id="{2CBA8092-D8E9-4CEF-9EA1-8C0186D47DE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88504" y="1052737"/>
            <a:ext cx="8856983" cy="762296"/>
          </a:xfrm>
        </p:spPr>
        <p:txBody>
          <a:bodyPr lIns="0" rIns="0" anchor="ctr" anchorCtr="0">
            <a:normAutofit/>
          </a:bodyPr>
          <a:lstStyle>
            <a:lvl1pPr marL="0" indent="0" algn="l">
              <a:buNone/>
              <a:defRPr sz="1600" spc="50" baseline="0">
                <a:solidFill>
                  <a:srgbClr val="C4EA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6354041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Номер слайда 5">
            <a:extLst>
              <a:ext uri="{FF2B5EF4-FFF2-40B4-BE49-F238E27FC236}">
                <a16:creationId xmlns:a16="http://schemas.microsoft.com/office/drawing/2014/main" xmlns="" id="{B07E21AA-2476-40D8-855E-11392055BB2D}"/>
              </a:ext>
            </a:extLst>
          </p:cNvPr>
          <p:cNvSpPr txBox="1">
            <a:spLocks/>
          </p:cNvSpPr>
          <p:nvPr userDrawn="1"/>
        </p:nvSpPr>
        <p:spPr>
          <a:xfrm>
            <a:off x="0" y="6597352"/>
            <a:ext cx="9906000" cy="2606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72000" rtlCol="0" anchor="b" anchorCtr="0">
            <a:normAutofit fontScale="92500" lnSpcReduction="10000"/>
          </a:bodyPr>
          <a:lstStyle>
            <a:lvl1pPr marL="342900" indent="-342900" algn="r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fld id="{DAE42B8A-E4E5-441B-8300-EDE41B1D6DD1}" type="slidenum">
              <a:rPr lang="ru-RU" sz="1050" b="1" smtClean="0"/>
              <a:pPr marL="0" indent="0" algn="r">
                <a:buNone/>
              </a:pPr>
              <a:t>‹#›</a:t>
            </a:fld>
            <a:endParaRPr lang="ru-RU" sz="1050" b="1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BE63A5FF-7A86-4285-B6E3-C4F6F536ECA0}"/>
              </a:ext>
            </a:extLst>
          </p:cNvPr>
          <p:cNvSpPr/>
          <p:nvPr userDrawn="1"/>
        </p:nvSpPr>
        <p:spPr>
          <a:xfrm>
            <a:off x="0" y="-1588"/>
            <a:ext cx="9906000" cy="1980000"/>
          </a:xfrm>
          <a:prstGeom prst="rect">
            <a:avLst/>
          </a:prstGeom>
          <a:solidFill>
            <a:srgbClr val="002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BFCF0117-83E4-4BC8-AA7C-BAB00EB1A35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8503" y="332656"/>
            <a:ext cx="8856983" cy="700062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 algn="l">
              <a:defRPr sz="2800" b="1">
                <a:solidFill>
                  <a:srgbClr val="C4EA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xmlns="" id="{91976D48-B8EC-405F-AE14-63F17A0E8A0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88504" y="1052737"/>
            <a:ext cx="8856983" cy="762296"/>
          </a:xfrm>
        </p:spPr>
        <p:txBody>
          <a:bodyPr lIns="0" rIns="0" anchor="ctr" anchorCtr="0">
            <a:normAutofit/>
          </a:bodyPr>
          <a:lstStyle>
            <a:lvl1pPr marL="0" indent="0" algn="l">
              <a:buNone/>
              <a:defRPr sz="1600" spc="50" baseline="0">
                <a:solidFill>
                  <a:srgbClr val="C4EA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10" name="Объект 7">
            <a:extLst>
              <a:ext uri="{FF2B5EF4-FFF2-40B4-BE49-F238E27FC236}">
                <a16:creationId xmlns:a16="http://schemas.microsoft.com/office/drawing/2014/main" xmlns="" id="{4AB9A0EA-43BF-4552-B813-87F359258CF2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5241032" y="2329974"/>
            <a:ext cx="4176464" cy="3187258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xmlns="" id="{DF955CA7-B988-49E0-88BE-FEABF2F7B46B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0" y="1978412"/>
            <a:ext cx="4953000" cy="48795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1300">
                <a:solidFill>
                  <a:srgbClr val="002569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5665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5">
            <a:extLst>
              <a:ext uri="{FF2B5EF4-FFF2-40B4-BE49-F238E27FC236}">
                <a16:creationId xmlns:a16="http://schemas.microsoft.com/office/drawing/2014/main" xmlns="" id="{6FB5DFB2-3A08-44E9-8E01-3245D8A244E6}"/>
              </a:ext>
            </a:extLst>
          </p:cNvPr>
          <p:cNvSpPr txBox="1">
            <a:spLocks/>
          </p:cNvSpPr>
          <p:nvPr userDrawn="1"/>
        </p:nvSpPr>
        <p:spPr>
          <a:xfrm>
            <a:off x="0" y="6597352"/>
            <a:ext cx="9906000" cy="2606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72000" rtlCol="0" anchor="b" anchorCtr="0">
            <a:normAutofit fontScale="92500" lnSpcReduction="10000"/>
          </a:bodyPr>
          <a:lstStyle>
            <a:lvl1pPr marL="342900" indent="-342900" algn="r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fld id="{DAE42B8A-E4E5-441B-8300-EDE41B1D6DD1}" type="slidenum">
              <a:rPr lang="ru-RU" sz="1050" b="1" smtClean="0"/>
              <a:pPr marL="0" indent="0" algn="r">
                <a:buNone/>
              </a:pPr>
              <a:t>‹#›</a:t>
            </a:fld>
            <a:endParaRPr lang="ru-RU" sz="1050" b="1" dirty="0"/>
          </a:p>
        </p:txBody>
      </p:sp>
      <p:sp>
        <p:nvSpPr>
          <p:cNvPr id="26" name="Прямоугольник 25"/>
          <p:cNvSpPr/>
          <p:nvPr userDrawn="1"/>
        </p:nvSpPr>
        <p:spPr>
          <a:xfrm>
            <a:off x="0" y="-1588"/>
            <a:ext cx="9906000" cy="1980000"/>
          </a:xfrm>
          <a:prstGeom prst="rect">
            <a:avLst/>
          </a:prstGeom>
          <a:solidFill>
            <a:srgbClr val="002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xmlns="" id="{4232936D-54CE-49FC-B584-8AC25344C095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88504" y="2290642"/>
            <a:ext cx="8928992" cy="4018677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xmlns="" id="{DA5CBD2D-6096-4C33-9D89-A06582F9E4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8503" y="332656"/>
            <a:ext cx="8856983" cy="700062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 algn="l">
              <a:defRPr sz="2800" b="1">
                <a:solidFill>
                  <a:srgbClr val="C4EA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xmlns="" id="{39D44DD7-70BC-4475-8D25-F459CDA79A7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88504" y="1052737"/>
            <a:ext cx="8856983" cy="762296"/>
          </a:xfrm>
        </p:spPr>
        <p:txBody>
          <a:bodyPr lIns="0" rIns="0" anchor="ctr" anchorCtr="0">
            <a:normAutofit/>
          </a:bodyPr>
          <a:lstStyle>
            <a:lvl1pPr marL="0" indent="0" algn="l">
              <a:buNone/>
              <a:defRPr sz="1600" spc="50" baseline="0">
                <a:solidFill>
                  <a:srgbClr val="C4EA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7771573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, с применением фонового изображ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95300" y="404664"/>
            <a:ext cx="8915400" cy="576064"/>
          </a:xfrm>
          <a:prstGeom prst="rect">
            <a:avLst/>
          </a:prstGeom>
        </p:spPr>
        <p:txBody>
          <a:bodyPr rIns="0" anchor="t">
            <a:normAutofit/>
          </a:bodyPr>
          <a:lstStyle>
            <a:lvl1pPr algn="l">
              <a:defRPr sz="2800" b="0" cap="none">
                <a:solidFill>
                  <a:srgbClr val="002569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495300" y="980728"/>
            <a:ext cx="8915400" cy="432048"/>
          </a:xfrm>
        </p:spPr>
        <p:txBody>
          <a:bodyPr lIns="0" anchor="b">
            <a:normAutofit/>
          </a:bodyPr>
          <a:lstStyle>
            <a:lvl1pPr marL="0" indent="0">
              <a:buNone/>
              <a:defRPr sz="1600">
                <a:solidFill>
                  <a:srgbClr val="002569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ПОДЗАГОЛОВКА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C0CF30E-0E4B-4B87-97CE-5206A5AF3545}"/>
              </a:ext>
            </a:extLst>
          </p:cNvPr>
          <p:cNvSpPr txBox="1">
            <a:spLocks/>
          </p:cNvSpPr>
          <p:nvPr userDrawn="1"/>
        </p:nvSpPr>
        <p:spPr>
          <a:xfrm>
            <a:off x="0" y="6597352"/>
            <a:ext cx="9906000" cy="2606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72000" rtlCol="0" anchor="b" anchorCtr="0">
            <a:normAutofit fontScale="92500" lnSpcReduction="10000"/>
          </a:bodyPr>
          <a:lstStyle>
            <a:lvl1pPr marL="342900" indent="-342900" algn="r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fld id="{DAE42B8A-E4E5-441B-8300-EDE41B1D6DD1}" type="slidenum">
              <a:rPr lang="ru-RU" sz="1050" b="1" smtClean="0"/>
              <a:pPr marL="0" indent="0" algn="r">
                <a:buNone/>
              </a:pPr>
              <a:t>‹#›</a:t>
            </a:fld>
            <a:endParaRPr lang="ru-RU" sz="1050" b="1" dirty="0"/>
          </a:p>
        </p:txBody>
      </p:sp>
    </p:spTree>
    <p:extLst>
      <p:ext uri="{BB962C8B-B14F-4D97-AF65-F5344CB8AC3E}">
        <p14:creationId xmlns:p14="http://schemas.microsoft.com/office/powerpoint/2010/main" val="32579722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, с применением фонового изображения беэ подзаголов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xmlns="" id="{4A056C03-C00A-454E-BEC3-5FD25EF25A9F}"/>
              </a:ext>
            </a:extLst>
          </p:cNvPr>
          <p:cNvSpPr txBox="1">
            <a:spLocks/>
          </p:cNvSpPr>
          <p:nvPr userDrawn="1"/>
        </p:nvSpPr>
        <p:spPr>
          <a:xfrm>
            <a:off x="0" y="6597352"/>
            <a:ext cx="9906000" cy="2606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72000" rtlCol="0" anchor="b" anchorCtr="0">
            <a:normAutofit fontScale="92500" lnSpcReduction="10000"/>
          </a:bodyPr>
          <a:lstStyle>
            <a:lvl1pPr marL="342900" indent="-342900" algn="r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fld id="{DAE42B8A-E4E5-441B-8300-EDE41B1D6DD1}" type="slidenum">
              <a:rPr lang="ru-RU" sz="1050" b="1" smtClean="0"/>
              <a:pPr marL="0" indent="0" algn="r">
                <a:buNone/>
              </a:pPr>
              <a:t>‹#›</a:t>
            </a:fld>
            <a:endParaRPr lang="ru-RU" sz="1050" b="1" dirty="0"/>
          </a:p>
        </p:txBody>
      </p:sp>
      <p:sp>
        <p:nvSpPr>
          <p:cNvPr id="7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95300" y="404664"/>
            <a:ext cx="8915400" cy="682303"/>
          </a:xfrm>
          <a:prstGeom prst="rect">
            <a:avLst/>
          </a:prstGeom>
        </p:spPr>
        <p:txBody>
          <a:bodyPr rIns="0" anchor="t">
            <a:normAutofit/>
          </a:bodyPr>
          <a:lstStyle>
            <a:lvl1pPr algn="l">
              <a:defRPr sz="2800" b="0" cap="none">
                <a:solidFill>
                  <a:srgbClr val="002569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1501048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итата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41"/>
          </p:nvPr>
        </p:nvSpPr>
        <p:spPr>
          <a:xfrm>
            <a:off x="-1" y="2969121"/>
            <a:ext cx="3889311" cy="38888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1300">
                <a:solidFill>
                  <a:srgbClr val="002569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0" y="0"/>
            <a:ext cx="9906000" cy="2969121"/>
          </a:xfrm>
          <a:prstGeom prst="rect">
            <a:avLst/>
          </a:prstGeom>
          <a:solidFill>
            <a:srgbClr val="002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Объект 2">
            <a:extLst>
              <a:ext uri="{FF2B5EF4-FFF2-40B4-BE49-F238E27FC236}">
                <a16:creationId xmlns:a16="http://schemas.microsoft.com/office/drawing/2014/main" xmlns="" id="{4547625C-B660-4C72-A2D6-6F7A010531C4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4160913" y="3212976"/>
            <a:ext cx="5112569" cy="2520280"/>
          </a:xfrm>
        </p:spPr>
        <p:txBody>
          <a:bodyPr anchor="t" anchorCtr="0">
            <a:normAutofit/>
          </a:bodyPr>
          <a:lstStyle>
            <a:lvl1pPr marL="0" indent="0">
              <a:lnSpc>
                <a:spcPts val="2100"/>
              </a:lnSpc>
              <a:spcBef>
                <a:spcPts val="600"/>
              </a:spcBef>
              <a:buNone/>
              <a:defRPr sz="1800" b="0" i="0">
                <a:solidFill>
                  <a:srgbClr val="002569"/>
                </a:solidFill>
              </a:defRPr>
            </a:lvl1pPr>
            <a:lvl2pPr>
              <a:defRPr sz="2400" i="1">
                <a:solidFill>
                  <a:schemeClr val="bg1"/>
                </a:solidFill>
              </a:defRPr>
            </a:lvl2pPr>
            <a:lvl3pPr>
              <a:defRPr sz="2000" i="1">
                <a:solidFill>
                  <a:schemeClr val="bg1"/>
                </a:solidFill>
              </a:defRPr>
            </a:lvl3pPr>
            <a:lvl4pPr>
              <a:defRPr sz="1800" i="1">
                <a:solidFill>
                  <a:schemeClr val="bg1"/>
                </a:solidFill>
              </a:defRPr>
            </a:lvl4pPr>
            <a:lvl5pPr>
              <a:defRPr sz="1800" i="1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«Цитата»</a:t>
            </a:r>
          </a:p>
        </p:txBody>
      </p:sp>
      <p:sp>
        <p:nvSpPr>
          <p:cNvPr id="19" name="Объект 2">
            <a:extLst>
              <a:ext uri="{FF2B5EF4-FFF2-40B4-BE49-F238E27FC236}">
                <a16:creationId xmlns:a16="http://schemas.microsoft.com/office/drawing/2014/main" xmlns="" id="{BFFADE19-CFD5-422C-98DD-0D12F0790555}"/>
              </a:ext>
            </a:extLst>
          </p:cNvPr>
          <p:cNvSpPr>
            <a:spLocks noGrp="1"/>
          </p:cNvSpPr>
          <p:nvPr>
            <p:ph sz="half" idx="42" hasCustomPrompt="1"/>
          </p:nvPr>
        </p:nvSpPr>
        <p:spPr>
          <a:xfrm>
            <a:off x="4160913" y="5877272"/>
            <a:ext cx="5112569" cy="64807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200" b="1" i="0">
                <a:solidFill>
                  <a:srgbClr val="002569"/>
                </a:solidFill>
                <a:latin typeface="+mn-lt"/>
              </a:defRPr>
            </a:lvl1pPr>
            <a:lvl2pPr>
              <a:defRPr sz="2400" i="1">
                <a:solidFill>
                  <a:schemeClr val="bg1"/>
                </a:solidFill>
              </a:defRPr>
            </a:lvl2pPr>
            <a:lvl3pPr>
              <a:defRPr sz="2000" i="1">
                <a:solidFill>
                  <a:schemeClr val="bg1"/>
                </a:solidFill>
              </a:defRPr>
            </a:lvl3pPr>
            <a:lvl4pPr>
              <a:defRPr sz="1800" i="1">
                <a:solidFill>
                  <a:schemeClr val="bg1"/>
                </a:solidFill>
              </a:defRPr>
            </a:lvl4pPr>
            <a:lvl5pPr>
              <a:defRPr sz="1800" i="1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Имя</a:t>
            </a:r>
          </a:p>
          <a:p>
            <a:pPr lvl="0"/>
            <a:r>
              <a:rPr lang="ru-RU" dirty="0"/>
              <a:t>Должность</a:t>
            </a:r>
          </a:p>
        </p:txBody>
      </p:sp>
      <p:grpSp>
        <p:nvGrpSpPr>
          <p:cNvPr id="10" name="Группа 12"/>
          <p:cNvGrpSpPr/>
          <p:nvPr userDrawn="1"/>
        </p:nvGrpSpPr>
        <p:grpSpPr>
          <a:xfrm>
            <a:off x="6086385" y="0"/>
            <a:ext cx="3187097" cy="2060848"/>
            <a:chOff x="415925" y="7938"/>
            <a:chExt cx="4065588" cy="2628900"/>
          </a:xfrm>
        </p:grpSpPr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415925" y="7938"/>
              <a:ext cx="1773238" cy="2622550"/>
            </a:xfrm>
            <a:custGeom>
              <a:avLst/>
              <a:gdLst>
                <a:gd name="T0" fmla="*/ 1583 w 2235"/>
                <a:gd name="T1" fmla="*/ 0 h 3305"/>
                <a:gd name="T2" fmla="*/ 1337 w 2235"/>
                <a:gd name="T3" fmla="*/ 170 h 3305"/>
                <a:gd name="T4" fmla="*/ 1135 w 2235"/>
                <a:gd name="T5" fmla="*/ 345 h 3305"/>
                <a:gd name="T6" fmla="*/ 978 w 2235"/>
                <a:gd name="T7" fmla="*/ 524 h 3305"/>
                <a:gd name="T8" fmla="*/ 855 w 2235"/>
                <a:gd name="T9" fmla="*/ 711 h 3305"/>
                <a:gd name="T10" fmla="*/ 768 w 2235"/>
                <a:gd name="T11" fmla="*/ 907 h 3305"/>
                <a:gd name="T12" fmla="*/ 715 w 2235"/>
                <a:gd name="T13" fmla="*/ 1112 h 3305"/>
                <a:gd name="T14" fmla="*/ 698 w 2235"/>
                <a:gd name="T15" fmla="*/ 1326 h 3305"/>
                <a:gd name="T16" fmla="*/ 704 w 2235"/>
                <a:gd name="T17" fmla="*/ 1460 h 3305"/>
                <a:gd name="T18" fmla="*/ 722 w 2235"/>
                <a:gd name="T19" fmla="*/ 1567 h 3305"/>
                <a:gd name="T20" fmla="*/ 753 w 2235"/>
                <a:gd name="T21" fmla="*/ 1648 h 3305"/>
                <a:gd name="T22" fmla="*/ 799 w 2235"/>
                <a:gd name="T23" fmla="*/ 1715 h 3305"/>
                <a:gd name="T24" fmla="*/ 862 w 2235"/>
                <a:gd name="T25" fmla="*/ 1765 h 3305"/>
                <a:gd name="T26" fmla="*/ 933 w 2235"/>
                <a:gd name="T27" fmla="*/ 1782 h 3305"/>
                <a:gd name="T28" fmla="*/ 1020 w 2235"/>
                <a:gd name="T29" fmla="*/ 1773 h 3305"/>
                <a:gd name="T30" fmla="*/ 1129 w 2235"/>
                <a:gd name="T31" fmla="*/ 1746 h 3305"/>
                <a:gd name="T32" fmla="*/ 1269 w 2235"/>
                <a:gd name="T33" fmla="*/ 1703 h 3305"/>
                <a:gd name="T34" fmla="*/ 1417 w 2235"/>
                <a:gd name="T35" fmla="*/ 1675 h 3305"/>
                <a:gd name="T36" fmla="*/ 1569 w 2235"/>
                <a:gd name="T37" fmla="*/ 1676 h 3305"/>
                <a:gd name="T38" fmla="*/ 1729 w 2235"/>
                <a:gd name="T39" fmla="*/ 1712 h 3305"/>
                <a:gd name="T40" fmla="*/ 1876 w 2235"/>
                <a:gd name="T41" fmla="*/ 1785 h 3305"/>
                <a:gd name="T42" fmla="*/ 2011 w 2235"/>
                <a:gd name="T43" fmla="*/ 1896 h 3305"/>
                <a:gd name="T44" fmla="*/ 2109 w 2235"/>
                <a:gd name="T45" fmla="*/ 2014 h 3305"/>
                <a:gd name="T46" fmla="*/ 2179 w 2235"/>
                <a:gd name="T47" fmla="*/ 2145 h 3305"/>
                <a:gd name="T48" fmla="*/ 2221 w 2235"/>
                <a:gd name="T49" fmla="*/ 2288 h 3305"/>
                <a:gd name="T50" fmla="*/ 2235 w 2235"/>
                <a:gd name="T51" fmla="*/ 2444 h 3305"/>
                <a:gd name="T52" fmla="*/ 2218 w 2235"/>
                <a:gd name="T53" fmla="*/ 2614 h 3305"/>
                <a:gd name="T54" fmla="*/ 2166 w 2235"/>
                <a:gd name="T55" fmla="*/ 2773 h 3305"/>
                <a:gd name="T56" fmla="*/ 2081 w 2235"/>
                <a:gd name="T57" fmla="*/ 2917 h 3305"/>
                <a:gd name="T58" fmla="*/ 1963 w 2235"/>
                <a:gd name="T59" fmla="*/ 3051 h 3305"/>
                <a:gd name="T60" fmla="*/ 1818 w 2235"/>
                <a:gd name="T61" fmla="*/ 3162 h 3305"/>
                <a:gd name="T62" fmla="*/ 1658 w 2235"/>
                <a:gd name="T63" fmla="*/ 3241 h 3305"/>
                <a:gd name="T64" fmla="*/ 1481 w 2235"/>
                <a:gd name="T65" fmla="*/ 3290 h 3305"/>
                <a:gd name="T66" fmla="*/ 1286 w 2235"/>
                <a:gd name="T67" fmla="*/ 3305 h 3305"/>
                <a:gd name="T68" fmla="*/ 1093 w 2235"/>
                <a:gd name="T69" fmla="*/ 3288 h 3305"/>
                <a:gd name="T70" fmla="*/ 908 w 2235"/>
                <a:gd name="T71" fmla="*/ 3237 h 3305"/>
                <a:gd name="T72" fmla="*/ 729 w 2235"/>
                <a:gd name="T73" fmla="*/ 3151 h 3305"/>
                <a:gd name="T74" fmla="*/ 560 w 2235"/>
                <a:gd name="T75" fmla="*/ 3033 h 3305"/>
                <a:gd name="T76" fmla="*/ 397 w 2235"/>
                <a:gd name="T77" fmla="*/ 2878 h 3305"/>
                <a:gd name="T78" fmla="*/ 253 w 2235"/>
                <a:gd name="T79" fmla="*/ 2699 h 3305"/>
                <a:gd name="T80" fmla="*/ 143 w 2235"/>
                <a:gd name="T81" fmla="*/ 2505 h 3305"/>
                <a:gd name="T82" fmla="*/ 64 w 2235"/>
                <a:gd name="T83" fmla="*/ 2294 h 3305"/>
                <a:gd name="T84" fmla="*/ 16 w 2235"/>
                <a:gd name="T85" fmla="*/ 2069 h 3305"/>
                <a:gd name="T86" fmla="*/ 0 w 2235"/>
                <a:gd name="T87" fmla="*/ 1826 h 3305"/>
                <a:gd name="T88" fmla="*/ 20 w 2235"/>
                <a:gd name="T89" fmla="*/ 1536 h 3305"/>
                <a:gd name="T90" fmla="*/ 78 w 2235"/>
                <a:gd name="T91" fmla="*/ 1253 h 3305"/>
                <a:gd name="T92" fmla="*/ 176 w 2235"/>
                <a:gd name="T93" fmla="*/ 978 h 3305"/>
                <a:gd name="T94" fmla="*/ 313 w 2235"/>
                <a:gd name="T95" fmla="*/ 712 h 3305"/>
                <a:gd name="T96" fmla="*/ 488 w 2235"/>
                <a:gd name="T97" fmla="*/ 454 h 3305"/>
                <a:gd name="T98" fmla="*/ 655 w 2235"/>
                <a:gd name="T99" fmla="*/ 259 h 3305"/>
                <a:gd name="T100" fmla="*/ 844 w 2235"/>
                <a:gd name="T101" fmla="*/ 81 h 3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35" h="3305">
                  <a:moveTo>
                    <a:pt x="947" y="0"/>
                  </a:moveTo>
                  <a:lnTo>
                    <a:pt x="1583" y="0"/>
                  </a:lnTo>
                  <a:lnTo>
                    <a:pt x="1456" y="84"/>
                  </a:lnTo>
                  <a:lnTo>
                    <a:pt x="1337" y="170"/>
                  </a:lnTo>
                  <a:lnTo>
                    <a:pt x="1232" y="257"/>
                  </a:lnTo>
                  <a:lnTo>
                    <a:pt x="1135" y="345"/>
                  </a:lnTo>
                  <a:lnTo>
                    <a:pt x="1051" y="433"/>
                  </a:lnTo>
                  <a:lnTo>
                    <a:pt x="978" y="524"/>
                  </a:lnTo>
                  <a:lnTo>
                    <a:pt x="911" y="616"/>
                  </a:lnTo>
                  <a:lnTo>
                    <a:pt x="855" y="711"/>
                  </a:lnTo>
                  <a:lnTo>
                    <a:pt x="807" y="809"/>
                  </a:lnTo>
                  <a:lnTo>
                    <a:pt x="768" y="907"/>
                  </a:lnTo>
                  <a:lnTo>
                    <a:pt x="737" y="1010"/>
                  </a:lnTo>
                  <a:lnTo>
                    <a:pt x="715" y="1112"/>
                  </a:lnTo>
                  <a:lnTo>
                    <a:pt x="703" y="1218"/>
                  </a:lnTo>
                  <a:lnTo>
                    <a:pt x="698" y="1326"/>
                  </a:lnTo>
                  <a:lnTo>
                    <a:pt x="700" y="1396"/>
                  </a:lnTo>
                  <a:lnTo>
                    <a:pt x="704" y="1460"/>
                  </a:lnTo>
                  <a:lnTo>
                    <a:pt x="712" y="1516"/>
                  </a:lnTo>
                  <a:lnTo>
                    <a:pt x="722" y="1567"/>
                  </a:lnTo>
                  <a:lnTo>
                    <a:pt x="736" y="1611"/>
                  </a:lnTo>
                  <a:lnTo>
                    <a:pt x="753" y="1648"/>
                  </a:lnTo>
                  <a:lnTo>
                    <a:pt x="771" y="1679"/>
                  </a:lnTo>
                  <a:lnTo>
                    <a:pt x="799" y="1715"/>
                  </a:lnTo>
                  <a:lnTo>
                    <a:pt x="829" y="1745"/>
                  </a:lnTo>
                  <a:lnTo>
                    <a:pt x="862" y="1765"/>
                  </a:lnTo>
                  <a:lnTo>
                    <a:pt x="896" y="1777"/>
                  </a:lnTo>
                  <a:lnTo>
                    <a:pt x="933" y="1782"/>
                  </a:lnTo>
                  <a:lnTo>
                    <a:pt x="974" y="1779"/>
                  </a:lnTo>
                  <a:lnTo>
                    <a:pt x="1020" y="1773"/>
                  </a:lnTo>
                  <a:lnTo>
                    <a:pt x="1071" y="1762"/>
                  </a:lnTo>
                  <a:lnTo>
                    <a:pt x="1129" y="1746"/>
                  </a:lnTo>
                  <a:lnTo>
                    <a:pt x="1191" y="1726"/>
                  </a:lnTo>
                  <a:lnTo>
                    <a:pt x="1269" y="1703"/>
                  </a:lnTo>
                  <a:lnTo>
                    <a:pt x="1345" y="1685"/>
                  </a:lnTo>
                  <a:lnTo>
                    <a:pt x="1417" y="1675"/>
                  </a:lnTo>
                  <a:lnTo>
                    <a:pt x="1485" y="1671"/>
                  </a:lnTo>
                  <a:lnTo>
                    <a:pt x="1569" y="1676"/>
                  </a:lnTo>
                  <a:lnTo>
                    <a:pt x="1650" y="1690"/>
                  </a:lnTo>
                  <a:lnTo>
                    <a:pt x="1729" y="1712"/>
                  </a:lnTo>
                  <a:lnTo>
                    <a:pt x="1804" y="1745"/>
                  </a:lnTo>
                  <a:lnTo>
                    <a:pt x="1876" y="1785"/>
                  </a:lnTo>
                  <a:lnTo>
                    <a:pt x="1944" y="1837"/>
                  </a:lnTo>
                  <a:lnTo>
                    <a:pt x="2011" y="1896"/>
                  </a:lnTo>
                  <a:lnTo>
                    <a:pt x="2062" y="1953"/>
                  </a:lnTo>
                  <a:lnTo>
                    <a:pt x="2109" y="2014"/>
                  </a:lnTo>
                  <a:lnTo>
                    <a:pt x="2146" y="2078"/>
                  </a:lnTo>
                  <a:lnTo>
                    <a:pt x="2179" y="2145"/>
                  </a:lnTo>
                  <a:lnTo>
                    <a:pt x="2202" y="2215"/>
                  </a:lnTo>
                  <a:lnTo>
                    <a:pt x="2221" y="2288"/>
                  </a:lnTo>
                  <a:lnTo>
                    <a:pt x="2230" y="2365"/>
                  </a:lnTo>
                  <a:lnTo>
                    <a:pt x="2235" y="2444"/>
                  </a:lnTo>
                  <a:lnTo>
                    <a:pt x="2230" y="2531"/>
                  </a:lnTo>
                  <a:lnTo>
                    <a:pt x="2218" y="2614"/>
                  </a:lnTo>
                  <a:lnTo>
                    <a:pt x="2196" y="2695"/>
                  </a:lnTo>
                  <a:lnTo>
                    <a:pt x="2166" y="2773"/>
                  </a:lnTo>
                  <a:lnTo>
                    <a:pt x="2127" y="2847"/>
                  </a:lnTo>
                  <a:lnTo>
                    <a:pt x="2081" y="2917"/>
                  </a:lnTo>
                  <a:lnTo>
                    <a:pt x="2026" y="2986"/>
                  </a:lnTo>
                  <a:lnTo>
                    <a:pt x="1963" y="3051"/>
                  </a:lnTo>
                  <a:lnTo>
                    <a:pt x="1893" y="3111"/>
                  </a:lnTo>
                  <a:lnTo>
                    <a:pt x="1818" y="3162"/>
                  </a:lnTo>
                  <a:lnTo>
                    <a:pt x="1740" y="3206"/>
                  </a:lnTo>
                  <a:lnTo>
                    <a:pt x="1658" y="3241"/>
                  </a:lnTo>
                  <a:lnTo>
                    <a:pt x="1571" y="3269"/>
                  </a:lnTo>
                  <a:lnTo>
                    <a:pt x="1481" y="3290"/>
                  </a:lnTo>
                  <a:lnTo>
                    <a:pt x="1386" y="3301"/>
                  </a:lnTo>
                  <a:lnTo>
                    <a:pt x="1286" y="3305"/>
                  </a:lnTo>
                  <a:lnTo>
                    <a:pt x="1188" y="3301"/>
                  </a:lnTo>
                  <a:lnTo>
                    <a:pt x="1093" y="3288"/>
                  </a:lnTo>
                  <a:lnTo>
                    <a:pt x="1000" y="3266"/>
                  </a:lnTo>
                  <a:lnTo>
                    <a:pt x="908" y="3237"/>
                  </a:lnTo>
                  <a:lnTo>
                    <a:pt x="818" y="3198"/>
                  </a:lnTo>
                  <a:lnTo>
                    <a:pt x="729" y="3151"/>
                  </a:lnTo>
                  <a:lnTo>
                    <a:pt x="644" y="3097"/>
                  </a:lnTo>
                  <a:lnTo>
                    <a:pt x="560" y="3033"/>
                  </a:lnTo>
                  <a:lnTo>
                    <a:pt x="477" y="2959"/>
                  </a:lnTo>
                  <a:lnTo>
                    <a:pt x="397" y="2878"/>
                  </a:lnTo>
                  <a:lnTo>
                    <a:pt x="322" y="2791"/>
                  </a:lnTo>
                  <a:lnTo>
                    <a:pt x="253" y="2699"/>
                  </a:lnTo>
                  <a:lnTo>
                    <a:pt x="194" y="2604"/>
                  </a:lnTo>
                  <a:lnTo>
                    <a:pt x="143" y="2505"/>
                  </a:lnTo>
                  <a:lnTo>
                    <a:pt x="100" y="2402"/>
                  </a:lnTo>
                  <a:lnTo>
                    <a:pt x="64" y="2294"/>
                  </a:lnTo>
                  <a:lnTo>
                    <a:pt x="36" y="2184"/>
                  </a:lnTo>
                  <a:lnTo>
                    <a:pt x="16" y="2069"/>
                  </a:lnTo>
                  <a:lnTo>
                    <a:pt x="5" y="1949"/>
                  </a:lnTo>
                  <a:lnTo>
                    <a:pt x="0" y="1826"/>
                  </a:lnTo>
                  <a:lnTo>
                    <a:pt x="5" y="1679"/>
                  </a:lnTo>
                  <a:lnTo>
                    <a:pt x="20" y="1536"/>
                  </a:lnTo>
                  <a:lnTo>
                    <a:pt x="44" y="1393"/>
                  </a:lnTo>
                  <a:lnTo>
                    <a:pt x="78" y="1253"/>
                  </a:lnTo>
                  <a:lnTo>
                    <a:pt x="123" y="1114"/>
                  </a:lnTo>
                  <a:lnTo>
                    <a:pt x="176" y="978"/>
                  </a:lnTo>
                  <a:lnTo>
                    <a:pt x="239" y="844"/>
                  </a:lnTo>
                  <a:lnTo>
                    <a:pt x="313" y="712"/>
                  </a:lnTo>
                  <a:lnTo>
                    <a:pt x="397" y="581"/>
                  </a:lnTo>
                  <a:lnTo>
                    <a:pt x="488" y="454"/>
                  </a:lnTo>
                  <a:lnTo>
                    <a:pt x="569" y="354"/>
                  </a:lnTo>
                  <a:lnTo>
                    <a:pt x="655" y="259"/>
                  </a:lnTo>
                  <a:lnTo>
                    <a:pt x="746" y="169"/>
                  </a:lnTo>
                  <a:lnTo>
                    <a:pt x="844" y="81"/>
                  </a:lnTo>
                  <a:lnTo>
                    <a:pt x="947" y="0"/>
                  </a:lnTo>
                  <a:close/>
                </a:path>
              </a:pathLst>
            </a:custGeom>
            <a:solidFill>
              <a:srgbClr val="7FC6FF">
                <a:alpha val="25000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6" name="Freeform 7"/>
            <p:cNvSpPr>
              <a:spLocks/>
            </p:cNvSpPr>
            <p:nvPr userDrawn="1"/>
          </p:nvSpPr>
          <p:spPr bwMode="auto">
            <a:xfrm>
              <a:off x="2703513" y="7938"/>
              <a:ext cx="1778000" cy="2628900"/>
            </a:xfrm>
            <a:custGeom>
              <a:avLst/>
              <a:gdLst>
                <a:gd name="T0" fmla="*/ 1588 w 2241"/>
                <a:gd name="T1" fmla="*/ 0 h 3313"/>
                <a:gd name="T2" fmla="*/ 1360 w 2241"/>
                <a:gd name="T3" fmla="*/ 155 h 3313"/>
                <a:gd name="T4" fmla="*/ 1172 w 2241"/>
                <a:gd name="T5" fmla="*/ 304 h 3313"/>
                <a:gd name="T6" fmla="*/ 1021 w 2241"/>
                <a:gd name="T7" fmla="*/ 446 h 3313"/>
                <a:gd name="T8" fmla="*/ 911 w 2241"/>
                <a:gd name="T9" fmla="*/ 581 h 3313"/>
                <a:gd name="T10" fmla="*/ 808 w 2241"/>
                <a:gd name="T11" fmla="*/ 759 h 3313"/>
                <a:gd name="T12" fmla="*/ 735 w 2241"/>
                <a:gd name="T13" fmla="*/ 950 h 3313"/>
                <a:gd name="T14" fmla="*/ 690 w 2241"/>
                <a:gd name="T15" fmla="*/ 1156 h 3313"/>
                <a:gd name="T16" fmla="*/ 676 w 2241"/>
                <a:gd name="T17" fmla="*/ 1377 h 3313"/>
                <a:gd name="T18" fmla="*/ 686 w 2241"/>
                <a:gd name="T19" fmla="*/ 1503 h 3313"/>
                <a:gd name="T20" fmla="*/ 712 w 2241"/>
                <a:gd name="T21" fmla="*/ 1606 h 3313"/>
                <a:gd name="T22" fmla="*/ 757 w 2241"/>
                <a:gd name="T23" fmla="*/ 1685 h 3313"/>
                <a:gd name="T24" fmla="*/ 822 w 2241"/>
                <a:gd name="T25" fmla="*/ 1752 h 3313"/>
                <a:gd name="T26" fmla="*/ 891 w 2241"/>
                <a:gd name="T27" fmla="*/ 1785 h 3313"/>
                <a:gd name="T28" fmla="*/ 961 w 2241"/>
                <a:gd name="T29" fmla="*/ 1787 h 3313"/>
                <a:gd name="T30" fmla="*/ 1053 w 2241"/>
                <a:gd name="T31" fmla="*/ 1768 h 3313"/>
                <a:gd name="T32" fmla="*/ 1168 w 2241"/>
                <a:gd name="T33" fmla="*/ 1731 h 3313"/>
                <a:gd name="T34" fmla="*/ 1329 w 2241"/>
                <a:gd name="T35" fmla="*/ 1685 h 3313"/>
                <a:gd name="T36" fmla="*/ 1491 w 2241"/>
                <a:gd name="T37" fmla="*/ 1671 h 3313"/>
                <a:gd name="T38" fmla="*/ 1657 w 2241"/>
                <a:gd name="T39" fmla="*/ 1689 h 3313"/>
                <a:gd name="T40" fmla="*/ 1811 w 2241"/>
                <a:gd name="T41" fmla="*/ 1742 h 3313"/>
                <a:gd name="T42" fmla="*/ 1951 w 2241"/>
                <a:gd name="T43" fmla="*/ 1830 h 3313"/>
                <a:gd name="T44" fmla="*/ 2070 w 2241"/>
                <a:gd name="T45" fmla="*/ 1944 h 3313"/>
                <a:gd name="T46" fmla="*/ 2154 w 2241"/>
                <a:gd name="T47" fmla="*/ 2065 h 3313"/>
                <a:gd name="T48" fmla="*/ 2210 w 2241"/>
                <a:gd name="T49" fmla="*/ 2198 h 3313"/>
                <a:gd name="T50" fmla="*/ 2238 w 2241"/>
                <a:gd name="T51" fmla="*/ 2344 h 3313"/>
                <a:gd name="T52" fmla="*/ 2238 w 2241"/>
                <a:gd name="T53" fmla="*/ 2511 h 3313"/>
                <a:gd name="T54" fmla="*/ 2202 w 2241"/>
                <a:gd name="T55" fmla="*/ 2679 h 3313"/>
                <a:gd name="T56" fmla="*/ 2130 w 2241"/>
                <a:gd name="T57" fmla="*/ 2835 h 3313"/>
                <a:gd name="T58" fmla="*/ 2025 w 2241"/>
                <a:gd name="T59" fmla="*/ 2980 h 3313"/>
                <a:gd name="T60" fmla="*/ 1886 w 2241"/>
                <a:gd name="T61" fmla="*/ 3109 h 3313"/>
                <a:gd name="T62" fmla="*/ 1727 w 2241"/>
                <a:gd name="T63" fmla="*/ 3209 h 3313"/>
                <a:gd name="T64" fmla="*/ 1555 w 2241"/>
                <a:gd name="T65" fmla="*/ 3276 h 3313"/>
                <a:gd name="T66" fmla="*/ 1365 w 2241"/>
                <a:gd name="T67" fmla="*/ 3308 h 3313"/>
                <a:gd name="T68" fmla="*/ 1168 w 2241"/>
                <a:gd name="T69" fmla="*/ 3308 h 3313"/>
                <a:gd name="T70" fmla="*/ 981 w 2241"/>
                <a:gd name="T71" fmla="*/ 3274 h 3313"/>
                <a:gd name="T72" fmla="*/ 802 w 2241"/>
                <a:gd name="T73" fmla="*/ 3207 h 3313"/>
                <a:gd name="T74" fmla="*/ 631 w 2241"/>
                <a:gd name="T75" fmla="*/ 3107 h 3313"/>
                <a:gd name="T76" fmla="*/ 468 w 2241"/>
                <a:gd name="T77" fmla="*/ 2973 h 3313"/>
                <a:gd name="T78" fmla="*/ 315 w 2241"/>
                <a:gd name="T79" fmla="*/ 2807 h 3313"/>
                <a:gd name="T80" fmla="*/ 191 w 2241"/>
                <a:gd name="T81" fmla="*/ 2623 h 3313"/>
                <a:gd name="T82" fmla="*/ 98 w 2241"/>
                <a:gd name="T83" fmla="*/ 2422 h 3313"/>
                <a:gd name="T84" fmla="*/ 35 w 2241"/>
                <a:gd name="T85" fmla="*/ 2204 h 3313"/>
                <a:gd name="T86" fmla="*/ 4 w 2241"/>
                <a:gd name="T87" fmla="*/ 1970 h 3313"/>
                <a:gd name="T88" fmla="*/ 4 w 2241"/>
                <a:gd name="T89" fmla="*/ 1709 h 3313"/>
                <a:gd name="T90" fmla="*/ 37 w 2241"/>
                <a:gd name="T91" fmla="*/ 1436 h 3313"/>
                <a:gd name="T92" fmla="*/ 101 w 2241"/>
                <a:gd name="T93" fmla="*/ 1173 h 3313"/>
                <a:gd name="T94" fmla="*/ 199 w 2241"/>
                <a:gd name="T95" fmla="*/ 919 h 3313"/>
                <a:gd name="T96" fmla="*/ 329 w 2241"/>
                <a:gd name="T97" fmla="*/ 675 h 3313"/>
                <a:gd name="T98" fmla="*/ 493 w 2241"/>
                <a:gd name="T99" fmla="*/ 438 h 3313"/>
                <a:gd name="T100" fmla="*/ 656 w 2241"/>
                <a:gd name="T101" fmla="*/ 250 h 3313"/>
                <a:gd name="T102" fmla="*/ 838 w 2241"/>
                <a:gd name="T103" fmla="*/ 78 h 3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41" h="3313">
                  <a:moveTo>
                    <a:pt x="937" y="0"/>
                  </a:moveTo>
                  <a:lnTo>
                    <a:pt x="1588" y="0"/>
                  </a:lnTo>
                  <a:lnTo>
                    <a:pt x="1469" y="78"/>
                  </a:lnTo>
                  <a:lnTo>
                    <a:pt x="1360" y="155"/>
                  </a:lnTo>
                  <a:lnTo>
                    <a:pt x="1261" y="231"/>
                  </a:lnTo>
                  <a:lnTo>
                    <a:pt x="1172" y="304"/>
                  </a:lnTo>
                  <a:lnTo>
                    <a:pt x="1091" y="376"/>
                  </a:lnTo>
                  <a:lnTo>
                    <a:pt x="1021" y="446"/>
                  </a:lnTo>
                  <a:lnTo>
                    <a:pt x="962" y="514"/>
                  </a:lnTo>
                  <a:lnTo>
                    <a:pt x="911" y="581"/>
                  </a:lnTo>
                  <a:lnTo>
                    <a:pt x="857" y="668"/>
                  </a:lnTo>
                  <a:lnTo>
                    <a:pt x="808" y="759"/>
                  </a:lnTo>
                  <a:lnTo>
                    <a:pt x="768" y="852"/>
                  </a:lnTo>
                  <a:lnTo>
                    <a:pt x="735" y="950"/>
                  </a:lnTo>
                  <a:lnTo>
                    <a:pt x="709" y="1052"/>
                  </a:lnTo>
                  <a:lnTo>
                    <a:pt x="690" y="1156"/>
                  </a:lnTo>
                  <a:lnTo>
                    <a:pt x="679" y="1265"/>
                  </a:lnTo>
                  <a:lnTo>
                    <a:pt x="676" y="1377"/>
                  </a:lnTo>
                  <a:lnTo>
                    <a:pt x="678" y="1443"/>
                  </a:lnTo>
                  <a:lnTo>
                    <a:pt x="686" y="1503"/>
                  </a:lnTo>
                  <a:lnTo>
                    <a:pt x="696" y="1558"/>
                  </a:lnTo>
                  <a:lnTo>
                    <a:pt x="712" y="1606"/>
                  </a:lnTo>
                  <a:lnTo>
                    <a:pt x="732" y="1648"/>
                  </a:lnTo>
                  <a:lnTo>
                    <a:pt x="757" y="1685"/>
                  </a:lnTo>
                  <a:lnTo>
                    <a:pt x="790" y="1723"/>
                  </a:lnTo>
                  <a:lnTo>
                    <a:pt x="822" y="1752"/>
                  </a:lnTo>
                  <a:lnTo>
                    <a:pt x="857" y="1773"/>
                  </a:lnTo>
                  <a:lnTo>
                    <a:pt x="891" y="1785"/>
                  </a:lnTo>
                  <a:lnTo>
                    <a:pt x="927" y="1788"/>
                  </a:lnTo>
                  <a:lnTo>
                    <a:pt x="961" y="1787"/>
                  </a:lnTo>
                  <a:lnTo>
                    <a:pt x="1003" y="1779"/>
                  </a:lnTo>
                  <a:lnTo>
                    <a:pt x="1053" y="1768"/>
                  </a:lnTo>
                  <a:lnTo>
                    <a:pt x="1107" y="1751"/>
                  </a:lnTo>
                  <a:lnTo>
                    <a:pt x="1168" y="1731"/>
                  </a:lnTo>
                  <a:lnTo>
                    <a:pt x="1248" y="1704"/>
                  </a:lnTo>
                  <a:lnTo>
                    <a:pt x="1329" y="1685"/>
                  </a:lnTo>
                  <a:lnTo>
                    <a:pt x="1410" y="1675"/>
                  </a:lnTo>
                  <a:lnTo>
                    <a:pt x="1491" y="1671"/>
                  </a:lnTo>
                  <a:lnTo>
                    <a:pt x="1577" y="1676"/>
                  </a:lnTo>
                  <a:lnTo>
                    <a:pt x="1657" y="1689"/>
                  </a:lnTo>
                  <a:lnTo>
                    <a:pt x="1735" y="1710"/>
                  </a:lnTo>
                  <a:lnTo>
                    <a:pt x="1811" y="1742"/>
                  </a:lnTo>
                  <a:lnTo>
                    <a:pt x="1883" y="1782"/>
                  </a:lnTo>
                  <a:lnTo>
                    <a:pt x="1951" y="1830"/>
                  </a:lnTo>
                  <a:lnTo>
                    <a:pt x="2017" y="1888"/>
                  </a:lnTo>
                  <a:lnTo>
                    <a:pt x="2070" y="1944"/>
                  </a:lnTo>
                  <a:lnTo>
                    <a:pt x="2115" y="2003"/>
                  </a:lnTo>
                  <a:lnTo>
                    <a:pt x="2154" y="2065"/>
                  </a:lnTo>
                  <a:lnTo>
                    <a:pt x="2185" y="2131"/>
                  </a:lnTo>
                  <a:lnTo>
                    <a:pt x="2210" y="2198"/>
                  </a:lnTo>
                  <a:lnTo>
                    <a:pt x="2227" y="2270"/>
                  </a:lnTo>
                  <a:lnTo>
                    <a:pt x="2238" y="2344"/>
                  </a:lnTo>
                  <a:lnTo>
                    <a:pt x="2241" y="2422"/>
                  </a:lnTo>
                  <a:lnTo>
                    <a:pt x="2238" y="2511"/>
                  </a:lnTo>
                  <a:lnTo>
                    <a:pt x="2224" y="2597"/>
                  </a:lnTo>
                  <a:lnTo>
                    <a:pt x="2202" y="2679"/>
                  </a:lnTo>
                  <a:lnTo>
                    <a:pt x="2171" y="2759"/>
                  </a:lnTo>
                  <a:lnTo>
                    <a:pt x="2130" y="2835"/>
                  </a:lnTo>
                  <a:lnTo>
                    <a:pt x="2082" y="2910"/>
                  </a:lnTo>
                  <a:lnTo>
                    <a:pt x="2025" y="2980"/>
                  </a:lnTo>
                  <a:lnTo>
                    <a:pt x="1959" y="3048"/>
                  </a:lnTo>
                  <a:lnTo>
                    <a:pt x="1886" y="3109"/>
                  </a:lnTo>
                  <a:lnTo>
                    <a:pt x="1808" y="3163"/>
                  </a:lnTo>
                  <a:lnTo>
                    <a:pt x="1727" y="3209"/>
                  </a:lnTo>
                  <a:lnTo>
                    <a:pt x="1643" y="3246"/>
                  </a:lnTo>
                  <a:lnTo>
                    <a:pt x="1555" y="3276"/>
                  </a:lnTo>
                  <a:lnTo>
                    <a:pt x="1462" y="3296"/>
                  </a:lnTo>
                  <a:lnTo>
                    <a:pt x="1365" y="3308"/>
                  </a:lnTo>
                  <a:lnTo>
                    <a:pt x="1264" y="3313"/>
                  </a:lnTo>
                  <a:lnTo>
                    <a:pt x="1168" y="3308"/>
                  </a:lnTo>
                  <a:lnTo>
                    <a:pt x="1074" y="3296"/>
                  </a:lnTo>
                  <a:lnTo>
                    <a:pt x="981" y="3274"/>
                  </a:lnTo>
                  <a:lnTo>
                    <a:pt x="891" y="3246"/>
                  </a:lnTo>
                  <a:lnTo>
                    <a:pt x="802" y="3207"/>
                  </a:lnTo>
                  <a:lnTo>
                    <a:pt x="717" y="3162"/>
                  </a:lnTo>
                  <a:lnTo>
                    <a:pt x="631" y="3107"/>
                  </a:lnTo>
                  <a:lnTo>
                    <a:pt x="549" y="3044"/>
                  </a:lnTo>
                  <a:lnTo>
                    <a:pt x="468" y="2973"/>
                  </a:lnTo>
                  <a:lnTo>
                    <a:pt x="388" y="2892"/>
                  </a:lnTo>
                  <a:lnTo>
                    <a:pt x="315" y="2807"/>
                  </a:lnTo>
                  <a:lnTo>
                    <a:pt x="249" y="2717"/>
                  </a:lnTo>
                  <a:lnTo>
                    <a:pt x="191" y="2623"/>
                  </a:lnTo>
                  <a:lnTo>
                    <a:pt x="140" y="2525"/>
                  </a:lnTo>
                  <a:lnTo>
                    <a:pt x="98" y="2422"/>
                  </a:lnTo>
                  <a:lnTo>
                    <a:pt x="62" y="2315"/>
                  </a:lnTo>
                  <a:lnTo>
                    <a:pt x="35" y="2204"/>
                  </a:lnTo>
                  <a:lnTo>
                    <a:pt x="15" y="2090"/>
                  </a:lnTo>
                  <a:lnTo>
                    <a:pt x="4" y="1970"/>
                  </a:lnTo>
                  <a:lnTo>
                    <a:pt x="0" y="1847"/>
                  </a:lnTo>
                  <a:lnTo>
                    <a:pt x="4" y="1709"/>
                  </a:lnTo>
                  <a:lnTo>
                    <a:pt x="15" y="1572"/>
                  </a:lnTo>
                  <a:lnTo>
                    <a:pt x="37" y="1436"/>
                  </a:lnTo>
                  <a:lnTo>
                    <a:pt x="65" y="1304"/>
                  </a:lnTo>
                  <a:lnTo>
                    <a:pt x="101" y="1173"/>
                  </a:lnTo>
                  <a:lnTo>
                    <a:pt x="146" y="1045"/>
                  </a:lnTo>
                  <a:lnTo>
                    <a:pt x="199" y="919"/>
                  </a:lnTo>
                  <a:lnTo>
                    <a:pt x="259" y="796"/>
                  </a:lnTo>
                  <a:lnTo>
                    <a:pt x="329" y="675"/>
                  </a:lnTo>
                  <a:lnTo>
                    <a:pt x="407" y="555"/>
                  </a:lnTo>
                  <a:lnTo>
                    <a:pt x="493" y="438"/>
                  </a:lnTo>
                  <a:lnTo>
                    <a:pt x="570" y="341"/>
                  </a:lnTo>
                  <a:lnTo>
                    <a:pt x="656" y="250"/>
                  </a:lnTo>
                  <a:lnTo>
                    <a:pt x="745" y="162"/>
                  </a:lnTo>
                  <a:lnTo>
                    <a:pt x="838" y="78"/>
                  </a:lnTo>
                  <a:lnTo>
                    <a:pt x="937" y="0"/>
                  </a:lnTo>
                  <a:close/>
                </a:path>
              </a:pathLst>
            </a:custGeom>
            <a:solidFill>
              <a:srgbClr val="7FC6FF">
                <a:alpha val="25000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15" name="Номер слайда 5">
            <a:extLst>
              <a:ext uri="{FF2B5EF4-FFF2-40B4-BE49-F238E27FC236}">
                <a16:creationId xmlns:a16="http://schemas.microsoft.com/office/drawing/2014/main" xmlns="" id="{6B1555FC-6E9A-4AE6-99B9-AA8F8279B766}"/>
              </a:ext>
            </a:extLst>
          </p:cNvPr>
          <p:cNvSpPr txBox="1">
            <a:spLocks/>
          </p:cNvSpPr>
          <p:nvPr userDrawn="1"/>
        </p:nvSpPr>
        <p:spPr>
          <a:xfrm>
            <a:off x="0" y="6597352"/>
            <a:ext cx="9906000" cy="2606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72000" rtlCol="0" anchor="b" anchorCtr="0">
            <a:normAutofit fontScale="92500" lnSpcReduction="10000"/>
          </a:bodyPr>
          <a:lstStyle>
            <a:lvl1pPr marL="342900" indent="-342900" algn="r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fld id="{DAE42B8A-E4E5-441B-8300-EDE41B1D6DD1}" type="slidenum">
              <a:rPr lang="ru-RU" sz="1050" b="1" smtClean="0"/>
              <a:pPr marL="0" indent="0" algn="r">
                <a:buNone/>
              </a:pPr>
              <a:t>‹#›</a:t>
            </a:fld>
            <a:endParaRPr lang="ru-RU" sz="1050" b="1" dirty="0"/>
          </a:p>
        </p:txBody>
      </p:sp>
    </p:spTree>
    <p:extLst>
      <p:ext uri="{BB962C8B-B14F-4D97-AF65-F5344CB8AC3E}">
        <p14:creationId xmlns:p14="http://schemas.microsoft.com/office/powerpoint/2010/main" val="22317988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Цитата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>
            <a:extLst>
              <a:ext uri="{FF2B5EF4-FFF2-40B4-BE49-F238E27FC236}">
                <a16:creationId xmlns:a16="http://schemas.microsoft.com/office/drawing/2014/main" xmlns="" id="{3BBFD5FC-95DE-4C6E-B1B1-00129E343C23}"/>
              </a:ext>
            </a:extLst>
          </p:cNvPr>
          <p:cNvSpPr txBox="1">
            <a:spLocks/>
          </p:cNvSpPr>
          <p:nvPr userDrawn="1"/>
        </p:nvSpPr>
        <p:spPr>
          <a:xfrm>
            <a:off x="0" y="6597352"/>
            <a:ext cx="9906000" cy="2606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72000" rtlCol="0" anchor="b" anchorCtr="0">
            <a:normAutofit fontScale="92500" lnSpcReduction="10000"/>
          </a:bodyPr>
          <a:lstStyle>
            <a:lvl1pPr marL="342900" indent="-342900" algn="r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fld id="{DAE42B8A-E4E5-441B-8300-EDE41B1D6DD1}" type="slidenum">
              <a:rPr lang="ru-RU" sz="1050" b="1" smtClean="0"/>
              <a:pPr marL="0" indent="0" algn="r">
                <a:buNone/>
              </a:pPr>
              <a:t>‹#›</a:t>
            </a:fld>
            <a:endParaRPr lang="ru-RU" sz="1050" b="1" dirty="0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0" y="-1588"/>
            <a:ext cx="9906000" cy="1989526"/>
          </a:xfrm>
          <a:prstGeom prst="rect">
            <a:avLst/>
          </a:prstGeom>
          <a:solidFill>
            <a:srgbClr val="002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41"/>
          </p:nvPr>
        </p:nvSpPr>
        <p:spPr>
          <a:xfrm>
            <a:off x="0" y="1987938"/>
            <a:ext cx="3828140" cy="48700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1300">
                <a:solidFill>
                  <a:srgbClr val="002569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grpSp>
        <p:nvGrpSpPr>
          <p:cNvPr id="13" name="Группа 12"/>
          <p:cNvGrpSpPr/>
          <p:nvPr userDrawn="1"/>
        </p:nvGrpSpPr>
        <p:grpSpPr>
          <a:xfrm>
            <a:off x="7046450" y="7938"/>
            <a:ext cx="2232819" cy="1443791"/>
            <a:chOff x="415925" y="7938"/>
            <a:chExt cx="4065588" cy="2628900"/>
          </a:xfrm>
        </p:grpSpPr>
        <p:sp>
          <p:nvSpPr>
            <p:cNvPr id="14" name="Freeform 6"/>
            <p:cNvSpPr>
              <a:spLocks/>
            </p:cNvSpPr>
            <p:nvPr userDrawn="1"/>
          </p:nvSpPr>
          <p:spPr bwMode="auto">
            <a:xfrm>
              <a:off x="415925" y="7938"/>
              <a:ext cx="1773238" cy="2622550"/>
            </a:xfrm>
            <a:custGeom>
              <a:avLst/>
              <a:gdLst>
                <a:gd name="T0" fmla="*/ 1583 w 2235"/>
                <a:gd name="T1" fmla="*/ 0 h 3305"/>
                <a:gd name="T2" fmla="*/ 1337 w 2235"/>
                <a:gd name="T3" fmla="*/ 170 h 3305"/>
                <a:gd name="T4" fmla="*/ 1135 w 2235"/>
                <a:gd name="T5" fmla="*/ 345 h 3305"/>
                <a:gd name="T6" fmla="*/ 978 w 2235"/>
                <a:gd name="T7" fmla="*/ 524 h 3305"/>
                <a:gd name="T8" fmla="*/ 855 w 2235"/>
                <a:gd name="T9" fmla="*/ 711 h 3305"/>
                <a:gd name="T10" fmla="*/ 768 w 2235"/>
                <a:gd name="T11" fmla="*/ 907 h 3305"/>
                <a:gd name="T12" fmla="*/ 715 w 2235"/>
                <a:gd name="T13" fmla="*/ 1112 h 3305"/>
                <a:gd name="T14" fmla="*/ 698 w 2235"/>
                <a:gd name="T15" fmla="*/ 1326 h 3305"/>
                <a:gd name="T16" fmla="*/ 704 w 2235"/>
                <a:gd name="T17" fmla="*/ 1460 h 3305"/>
                <a:gd name="T18" fmla="*/ 722 w 2235"/>
                <a:gd name="T19" fmla="*/ 1567 h 3305"/>
                <a:gd name="T20" fmla="*/ 753 w 2235"/>
                <a:gd name="T21" fmla="*/ 1648 h 3305"/>
                <a:gd name="T22" fmla="*/ 799 w 2235"/>
                <a:gd name="T23" fmla="*/ 1715 h 3305"/>
                <a:gd name="T24" fmla="*/ 862 w 2235"/>
                <a:gd name="T25" fmla="*/ 1765 h 3305"/>
                <a:gd name="T26" fmla="*/ 933 w 2235"/>
                <a:gd name="T27" fmla="*/ 1782 h 3305"/>
                <a:gd name="T28" fmla="*/ 1020 w 2235"/>
                <a:gd name="T29" fmla="*/ 1773 h 3305"/>
                <a:gd name="T30" fmla="*/ 1129 w 2235"/>
                <a:gd name="T31" fmla="*/ 1746 h 3305"/>
                <a:gd name="T32" fmla="*/ 1269 w 2235"/>
                <a:gd name="T33" fmla="*/ 1703 h 3305"/>
                <a:gd name="T34" fmla="*/ 1417 w 2235"/>
                <a:gd name="T35" fmla="*/ 1675 h 3305"/>
                <a:gd name="T36" fmla="*/ 1569 w 2235"/>
                <a:gd name="T37" fmla="*/ 1676 h 3305"/>
                <a:gd name="T38" fmla="*/ 1729 w 2235"/>
                <a:gd name="T39" fmla="*/ 1712 h 3305"/>
                <a:gd name="T40" fmla="*/ 1876 w 2235"/>
                <a:gd name="T41" fmla="*/ 1785 h 3305"/>
                <a:gd name="T42" fmla="*/ 2011 w 2235"/>
                <a:gd name="T43" fmla="*/ 1896 h 3305"/>
                <a:gd name="T44" fmla="*/ 2109 w 2235"/>
                <a:gd name="T45" fmla="*/ 2014 h 3305"/>
                <a:gd name="T46" fmla="*/ 2179 w 2235"/>
                <a:gd name="T47" fmla="*/ 2145 h 3305"/>
                <a:gd name="T48" fmla="*/ 2221 w 2235"/>
                <a:gd name="T49" fmla="*/ 2288 h 3305"/>
                <a:gd name="T50" fmla="*/ 2235 w 2235"/>
                <a:gd name="T51" fmla="*/ 2444 h 3305"/>
                <a:gd name="T52" fmla="*/ 2218 w 2235"/>
                <a:gd name="T53" fmla="*/ 2614 h 3305"/>
                <a:gd name="T54" fmla="*/ 2166 w 2235"/>
                <a:gd name="T55" fmla="*/ 2773 h 3305"/>
                <a:gd name="T56" fmla="*/ 2081 w 2235"/>
                <a:gd name="T57" fmla="*/ 2917 h 3305"/>
                <a:gd name="T58" fmla="*/ 1963 w 2235"/>
                <a:gd name="T59" fmla="*/ 3051 h 3305"/>
                <a:gd name="T60" fmla="*/ 1818 w 2235"/>
                <a:gd name="T61" fmla="*/ 3162 h 3305"/>
                <a:gd name="T62" fmla="*/ 1658 w 2235"/>
                <a:gd name="T63" fmla="*/ 3241 h 3305"/>
                <a:gd name="T64" fmla="*/ 1481 w 2235"/>
                <a:gd name="T65" fmla="*/ 3290 h 3305"/>
                <a:gd name="T66" fmla="*/ 1286 w 2235"/>
                <a:gd name="T67" fmla="*/ 3305 h 3305"/>
                <a:gd name="T68" fmla="*/ 1093 w 2235"/>
                <a:gd name="T69" fmla="*/ 3288 h 3305"/>
                <a:gd name="T70" fmla="*/ 908 w 2235"/>
                <a:gd name="T71" fmla="*/ 3237 h 3305"/>
                <a:gd name="T72" fmla="*/ 729 w 2235"/>
                <a:gd name="T73" fmla="*/ 3151 h 3305"/>
                <a:gd name="T74" fmla="*/ 560 w 2235"/>
                <a:gd name="T75" fmla="*/ 3033 h 3305"/>
                <a:gd name="T76" fmla="*/ 397 w 2235"/>
                <a:gd name="T77" fmla="*/ 2878 h 3305"/>
                <a:gd name="T78" fmla="*/ 253 w 2235"/>
                <a:gd name="T79" fmla="*/ 2699 h 3305"/>
                <a:gd name="T80" fmla="*/ 143 w 2235"/>
                <a:gd name="T81" fmla="*/ 2505 h 3305"/>
                <a:gd name="T82" fmla="*/ 64 w 2235"/>
                <a:gd name="T83" fmla="*/ 2294 h 3305"/>
                <a:gd name="T84" fmla="*/ 16 w 2235"/>
                <a:gd name="T85" fmla="*/ 2069 h 3305"/>
                <a:gd name="T86" fmla="*/ 0 w 2235"/>
                <a:gd name="T87" fmla="*/ 1826 h 3305"/>
                <a:gd name="T88" fmla="*/ 20 w 2235"/>
                <a:gd name="T89" fmla="*/ 1536 h 3305"/>
                <a:gd name="T90" fmla="*/ 78 w 2235"/>
                <a:gd name="T91" fmla="*/ 1253 h 3305"/>
                <a:gd name="T92" fmla="*/ 176 w 2235"/>
                <a:gd name="T93" fmla="*/ 978 h 3305"/>
                <a:gd name="T94" fmla="*/ 313 w 2235"/>
                <a:gd name="T95" fmla="*/ 712 h 3305"/>
                <a:gd name="T96" fmla="*/ 488 w 2235"/>
                <a:gd name="T97" fmla="*/ 454 h 3305"/>
                <a:gd name="T98" fmla="*/ 655 w 2235"/>
                <a:gd name="T99" fmla="*/ 259 h 3305"/>
                <a:gd name="T100" fmla="*/ 844 w 2235"/>
                <a:gd name="T101" fmla="*/ 81 h 3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35" h="3305">
                  <a:moveTo>
                    <a:pt x="947" y="0"/>
                  </a:moveTo>
                  <a:lnTo>
                    <a:pt x="1583" y="0"/>
                  </a:lnTo>
                  <a:lnTo>
                    <a:pt x="1456" y="84"/>
                  </a:lnTo>
                  <a:lnTo>
                    <a:pt x="1337" y="170"/>
                  </a:lnTo>
                  <a:lnTo>
                    <a:pt x="1232" y="257"/>
                  </a:lnTo>
                  <a:lnTo>
                    <a:pt x="1135" y="345"/>
                  </a:lnTo>
                  <a:lnTo>
                    <a:pt x="1051" y="433"/>
                  </a:lnTo>
                  <a:lnTo>
                    <a:pt x="978" y="524"/>
                  </a:lnTo>
                  <a:lnTo>
                    <a:pt x="911" y="616"/>
                  </a:lnTo>
                  <a:lnTo>
                    <a:pt x="855" y="711"/>
                  </a:lnTo>
                  <a:lnTo>
                    <a:pt x="807" y="809"/>
                  </a:lnTo>
                  <a:lnTo>
                    <a:pt x="768" y="907"/>
                  </a:lnTo>
                  <a:lnTo>
                    <a:pt x="737" y="1010"/>
                  </a:lnTo>
                  <a:lnTo>
                    <a:pt x="715" y="1112"/>
                  </a:lnTo>
                  <a:lnTo>
                    <a:pt x="703" y="1218"/>
                  </a:lnTo>
                  <a:lnTo>
                    <a:pt x="698" y="1326"/>
                  </a:lnTo>
                  <a:lnTo>
                    <a:pt x="700" y="1396"/>
                  </a:lnTo>
                  <a:lnTo>
                    <a:pt x="704" y="1460"/>
                  </a:lnTo>
                  <a:lnTo>
                    <a:pt x="712" y="1516"/>
                  </a:lnTo>
                  <a:lnTo>
                    <a:pt x="722" y="1567"/>
                  </a:lnTo>
                  <a:lnTo>
                    <a:pt x="736" y="1611"/>
                  </a:lnTo>
                  <a:lnTo>
                    <a:pt x="753" y="1648"/>
                  </a:lnTo>
                  <a:lnTo>
                    <a:pt x="771" y="1679"/>
                  </a:lnTo>
                  <a:lnTo>
                    <a:pt x="799" y="1715"/>
                  </a:lnTo>
                  <a:lnTo>
                    <a:pt x="829" y="1745"/>
                  </a:lnTo>
                  <a:lnTo>
                    <a:pt x="862" y="1765"/>
                  </a:lnTo>
                  <a:lnTo>
                    <a:pt x="896" y="1777"/>
                  </a:lnTo>
                  <a:lnTo>
                    <a:pt x="933" y="1782"/>
                  </a:lnTo>
                  <a:lnTo>
                    <a:pt x="974" y="1779"/>
                  </a:lnTo>
                  <a:lnTo>
                    <a:pt x="1020" y="1773"/>
                  </a:lnTo>
                  <a:lnTo>
                    <a:pt x="1071" y="1762"/>
                  </a:lnTo>
                  <a:lnTo>
                    <a:pt x="1129" y="1746"/>
                  </a:lnTo>
                  <a:lnTo>
                    <a:pt x="1191" y="1726"/>
                  </a:lnTo>
                  <a:lnTo>
                    <a:pt x="1269" y="1703"/>
                  </a:lnTo>
                  <a:lnTo>
                    <a:pt x="1345" y="1685"/>
                  </a:lnTo>
                  <a:lnTo>
                    <a:pt x="1417" y="1675"/>
                  </a:lnTo>
                  <a:lnTo>
                    <a:pt x="1485" y="1671"/>
                  </a:lnTo>
                  <a:lnTo>
                    <a:pt x="1569" y="1676"/>
                  </a:lnTo>
                  <a:lnTo>
                    <a:pt x="1650" y="1690"/>
                  </a:lnTo>
                  <a:lnTo>
                    <a:pt x="1729" y="1712"/>
                  </a:lnTo>
                  <a:lnTo>
                    <a:pt x="1804" y="1745"/>
                  </a:lnTo>
                  <a:lnTo>
                    <a:pt x="1876" y="1785"/>
                  </a:lnTo>
                  <a:lnTo>
                    <a:pt x="1944" y="1837"/>
                  </a:lnTo>
                  <a:lnTo>
                    <a:pt x="2011" y="1896"/>
                  </a:lnTo>
                  <a:lnTo>
                    <a:pt x="2062" y="1953"/>
                  </a:lnTo>
                  <a:lnTo>
                    <a:pt x="2109" y="2014"/>
                  </a:lnTo>
                  <a:lnTo>
                    <a:pt x="2146" y="2078"/>
                  </a:lnTo>
                  <a:lnTo>
                    <a:pt x="2179" y="2145"/>
                  </a:lnTo>
                  <a:lnTo>
                    <a:pt x="2202" y="2215"/>
                  </a:lnTo>
                  <a:lnTo>
                    <a:pt x="2221" y="2288"/>
                  </a:lnTo>
                  <a:lnTo>
                    <a:pt x="2230" y="2365"/>
                  </a:lnTo>
                  <a:lnTo>
                    <a:pt x="2235" y="2444"/>
                  </a:lnTo>
                  <a:lnTo>
                    <a:pt x="2230" y="2531"/>
                  </a:lnTo>
                  <a:lnTo>
                    <a:pt x="2218" y="2614"/>
                  </a:lnTo>
                  <a:lnTo>
                    <a:pt x="2196" y="2695"/>
                  </a:lnTo>
                  <a:lnTo>
                    <a:pt x="2166" y="2773"/>
                  </a:lnTo>
                  <a:lnTo>
                    <a:pt x="2127" y="2847"/>
                  </a:lnTo>
                  <a:lnTo>
                    <a:pt x="2081" y="2917"/>
                  </a:lnTo>
                  <a:lnTo>
                    <a:pt x="2026" y="2986"/>
                  </a:lnTo>
                  <a:lnTo>
                    <a:pt x="1963" y="3051"/>
                  </a:lnTo>
                  <a:lnTo>
                    <a:pt x="1893" y="3111"/>
                  </a:lnTo>
                  <a:lnTo>
                    <a:pt x="1818" y="3162"/>
                  </a:lnTo>
                  <a:lnTo>
                    <a:pt x="1740" y="3206"/>
                  </a:lnTo>
                  <a:lnTo>
                    <a:pt x="1658" y="3241"/>
                  </a:lnTo>
                  <a:lnTo>
                    <a:pt x="1571" y="3269"/>
                  </a:lnTo>
                  <a:lnTo>
                    <a:pt x="1481" y="3290"/>
                  </a:lnTo>
                  <a:lnTo>
                    <a:pt x="1386" y="3301"/>
                  </a:lnTo>
                  <a:lnTo>
                    <a:pt x="1286" y="3305"/>
                  </a:lnTo>
                  <a:lnTo>
                    <a:pt x="1188" y="3301"/>
                  </a:lnTo>
                  <a:lnTo>
                    <a:pt x="1093" y="3288"/>
                  </a:lnTo>
                  <a:lnTo>
                    <a:pt x="1000" y="3266"/>
                  </a:lnTo>
                  <a:lnTo>
                    <a:pt x="908" y="3237"/>
                  </a:lnTo>
                  <a:lnTo>
                    <a:pt x="818" y="3198"/>
                  </a:lnTo>
                  <a:lnTo>
                    <a:pt x="729" y="3151"/>
                  </a:lnTo>
                  <a:lnTo>
                    <a:pt x="644" y="3097"/>
                  </a:lnTo>
                  <a:lnTo>
                    <a:pt x="560" y="3033"/>
                  </a:lnTo>
                  <a:lnTo>
                    <a:pt x="477" y="2959"/>
                  </a:lnTo>
                  <a:lnTo>
                    <a:pt x="397" y="2878"/>
                  </a:lnTo>
                  <a:lnTo>
                    <a:pt x="322" y="2791"/>
                  </a:lnTo>
                  <a:lnTo>
                    <a:pt x="253" y="2699"/>
                  </a:lnTo>
                  <a:lnTo>
                    <a:pt x="194" y="2604"/>
                  </a:lnTo>
                  <a:lnTo>
                    <a:pt x="143" y="2505"/>
                  </a:lnTo>
                  <a:lnTo>
                    <a:pt x="100" y="2402"/>
                  </a:lnTo>
                  <a:lnTo>
                    <a:pt x="64" y="2294"/>
                  </a:lnTo>
                  <a:lnTo>
                    <a:pt x="36" y="2184"/>
                  </a:lnTo>
                  <a:lnTo>
                    <a:pt x="16" y="2069"/>
                  </a:lnTo>
                  <a:lnTo>
                    <a:pt x="5" y="1949"/>
                  </a:lnTo>
                  <a:lnTo>
                    <a:pt x="0" y="1826"/>
                  </a:lnTo>
                  <a:lnTo>
                    <a:pt x="5" y="1679"/>
                  </a:lnTo>
                  <a:lnTo>
                    <a:pt x="20" y="1536"/>
                  </a:lnTo>
                  <a:lnTo>
                    <a:pt x="44" y="1393"/>
                  </a:lnTo>
                  <a:lnTo>
                    <a:pt x="78" y="1253"/>
                  </a:lnTo>
                  <a:lnTo>
                    <a:pt x="123" y="1114"/>
                  </a:lnTo>
                  <a:lnTo>
                    <a:pt x="176" y="978"/>
                  </a:lnTo>
                  <a:lnTo>
                    <a:pt x="239" y="844"/>
                  </a:lnTo>
                  <a:lnTo>
                    <a:pt x="313" y="712"/>
                  </a:lnTo>
                  <a:lnTo>
                    <a:pt x="397" y="581"/>
                  </a:lnTo>
                  <a:lnTo>
                    <a:pt x="488" y="454"/>
                  </a:lnTo>
                  <a:lnTo>
                    <a:pt x="569" y="354"/>
                  </a:lnTo>
                  <a:lnTo>
                    <a:pt x="655" y="259"/>
                  </a:lnTo>
                  <a:lnTo>
                    <a:pt x="746" y="169"/>
                  </a:lnTo>
                  <a:lnTo>
                    <a:pt x="844" y="81"/>
                  </a:lnTo>
                  <a:lnTo>
                    <a:pt x="947" y="0"/>
                  </a:lnTo>
                  <a:close/>
                </a:path>
              </a:pathLst>
            </a:custGeom>
            <a:solidFill>
              <a:srgbClr val="7FC6FF">
                <a:alpha val="25000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Freeform 7"/>
            <p:cNvSpPr>
              <a:spLocks/>
            </p:cNvSpPr>
            <p:nvPr userDrawn="1"/>
          </p:nvSpPr>
          <p:spPr bwMode="auto">
            <a:xfrm>
              <a:off x="2703513" y="7938"/>
              <a:ext cx="1778000" cy="2628900"/>
            </a:xfrm>
            <a:custGeom>
              <a:avLst/>
              <a:gdLst>
                <a:gd name="T0" fmla="*/ 1588 w 2241"/>
                <a:gd name="T1" fmla="*/ 0 h 3313"/>
                <a:gd name="T2" fmla="*/ 1360 w 2241"/>
                <a:gd name="T3" fmla="*/ 155 h 3313"/>
                <a:gd name="T4" fmla="*/ 1172 w 2241"/>
                <a:gd name="T5" fmla="*/ 304 h 3313"/>
                <a:gd name="T6" fmla="*/ 1021 w 2241"/>
                <a:gd name="T7" fmla="*/ 446 h 3313"/>
                <a:gd name="T8" fmla="*/ 911 w 2241"/>
                <a:gd name="T9" fmla="*/ 581 h 3313"/>
                <a:gd name="T10" fmla="*/ 808 w 2241"/>
                <a:gd name="T11" fmla="*/ 759 h 3313"/>
                <a:gd name="T12" fmla="*/ 735 w 2241"/>
                <a:gd name="T13" fmla="*/ 950 h 3313"/>
                <a:gd name="T14" fmla="*/ 690 w 2241"/>
                <a:gd name="T15" fmla="*/ 1156 h 3313"/>
                <a:gd name="T16" fmla="*/ 676 w 2241"/>
                <a:gd name="T17" fmla="*/ 1377 h 3313"/>
                <a:gd name="T18" fmla="*/ 686 w 2241"/>
                <a:gd name="T19" fmla="*/ 1503 h 3313"/>
                <a:gd name="T20" fmla="*/ 712 w 2241"/>
                <a:gd name="T21" fmla="*/ 1606 h 3313"/>
                <a:gd name="T22" fmla="*/ 757 w 2241"/>
                <a:gd name="T23" fmla="*/ 1685 h 3313"/>
                <a:gd name="T24" fmla="*/ 822 w 2241"/>
                <a:gd name="T25" fmla="*/ 1752 h 3313"/>
                <a:gd name="T26" fmla="*/ 891 w 2241"/>
                <a:gd name="T27" fmla="*/ 1785 h 3313"/>
                <a:gd name="T28" fmla="*/ 961 w 2241"/>
                <a:gd name="T29" fmla="*/ 1787 h 3313"/>
                <a:gd name="T30" fmla="*/ 1053 w 2241"/>
                <a:gd name="T31" fmla="*/ 1768 h 3313"/>
                <a:gd name="T32" fmla="*/ 1168 w 2241"/>
                <a:gd name="T33" fmla="*/ 1731 h 3313"/>
                <a:gd name="T34" fmla="*/ 1329 w 2241"/>
                <a:gd name="T35" fmla="*/ 1685 h 3313"/>
                <a:gd name="T36" fmla="*/ 1491 w 2241"/>
                <a:gd name="T37" fmla="*/ 1671 h 3313"/>
                <a:gd name="T38" fmla="*/ 1657 w 2241"/>
                <a:gd name="T39" fmla="*/ 1689 h 3313"/>
                <a:gd name="T40" fmla="*/ 1811 w 2241"/>
                <a:gd name="T41" fmla="*/ 1742 h 3313"/>
                <a:gd name="T42" fmla="*/ 1951 w 2241"/>
                <a:gd name="T43" fmla="*/ 1830 h 3313"/>
                <a:gd name="T44" fmla="*/ 2070 w 2241"/>
                <a:gd name="T45" fmla="*/ 1944 h 3313"/>
                <a:gd name="T46" fmla="*/ 2154 w 2241"/>
                <a:gd name="T47" fmla="*/ 2065 h 3313"/>
                <a:gd name="T48" fmla="*/ 2210 w 2241"/>
                <a:gd name="T49" fmla="*/ 2198 h 3313"/>
                <a:gd name="T50" fmla="*/ 2238 w 2241"/>
                <a:gd name="T51" fmla="*/ 2344 h 3313"/>
                <a:gd name="T52" fmla="*/ 2238 w 2241"/>
                <a:gd name="T53" fmla="*/ 2511 h 3313"/>
                <a:gd name="T54" fmla="*/ 2202 w 2241"/>
                <a:gd name="T55" fmla="*/ 2679 h 3313"/>
                <a:gd name="T56" fmla="*/ 2130 w 2241"/>
                <a:gd name="T57" fmla="*/ 2835 h 3313"/>
                <a:gd name="T58" fmla="*/ 2025 w 2241"/>
                <a:gd name="T59" fmla="*/ 2980 h 3313"/>
                <a:gd name="T60" fmla="*/ 1886 w 2241"/>
                <a:gd name="T61" fmla="*/ 3109 h 3313"/>
                <a:gd name="T62" fmla="*/ 1727 w 2241"/>
                <a:gd name="T63" fmla="*/ 3209 h 3313"/>
                <a:gd name="T64" fmla="*/ 1555 w 2241"/>
                <a:gd name="T65" fmla="*/ 3276 h 3313"/>
                <a:gd name="T66" fmla="*/ 1365 w 2241"/>
                <a:gd name="T67" fmla="*/ 3308 h 3313"/>
                <a:gd name="T68" fmla="*/ 1168 w 2241"/>
                <a:gd name="T69" fmla="*/ 3308 h 3313"/>
                <a:gd name="T70" fmla="*/ 981 w 2241"/>
                <a:gd name="T71" fmla="*/ 3274 h 3313"/>
                <a:gd name="T72" fmla="*/ 802 w 2241"/>
                <a:gd name="T73" fmla="*/ 3207 h 3313"/>
                <a:gd name="T74" fmla="*/ 631 w 2241"/>
                <a:gd name="T75" fmla="*/ 3107 h 3313"/>
                <a:gd name="T76" fmla="*/ 468 w 2241"/>
                <a:gd name="T77" fmla="*/ 2973 h 3313"/>
                <a:gd name="T78" fmla="*/ 315 w 2241"/>
                <a:gd name="T79" fmla="*/ 2807 h 3313"/>
                <a:gd name="T80" fmla="*/ 191 w 2241"/>
                <a:gd name="T81" fmla="*/ 2623 h 3313"/>
                <a:gd name="T82" fmla="*/ 98 w 2241"/>
                <a:gd name="T83" fmla="*/ 2422 h 3313"/>
                <a:gd name="T84" fmla="*/ 35 w 2241"/>
                <a:gd name="T85" fmla="*/ 2204 h 3313"/>
                <a:gd name="T86" fmla="*/ 4 w 2241"/>
                <a:gd name="T87" fmla="*/ 1970 h 3313"/>
                <a:gd name="T88" fmla="*/ 4 w 2241"/>
                <a:gd name="T89" fmla="*/ 1709 h 3313"/>
                <a:gd name="T90" fmla="*/ 37 w 2241"/>
                <a:gd name="T91" fmla="*/ 1436 h 3313"/>
                <a:gd name="T92" fmla="*/ 101 w 2241"/>
                <a:gd name="T93" fmla="*/ 1173 h 3313"/>
                <a:gd name="T94" fmla="*/ 199 w 2241"/>
                <a:gd name="T95" fmla="*/ 919 h 3313"/>
                <a:gd name="T96" fmla="*/ 329 w 2241"/>
                <a:gd name="T97" fmla="*/ 675 h 3313"/>
                <a:gd name="T98" fmla="*/ 493 w 2241"/>
                <a:gd name="T99" fmla="*/ 438 h 3313"/>
                <a:gd name="T100" fmla="*/ 656 w 2241"/>
                <a:gd name="T101" fmla="*/ 250 h 3313"/>
                <a:gd name="T102" fmla="*/ 838 w 2241"/>
                <a:gd name="T103" fmla="*/ 78 h 3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41" h="3313">
                  <a:moveTo>
                    <a:pt x="937" y="0"/>
                  </a:moveTo>
                  <a:lnTo>
                    <a:pt x="1588" y="0"/>
                  </a:lnTo>
                  <a:lnTo>
                    <a:pt x="1469" y="78"/>
                  </a:lnTo>
                  <a:lnTo>
                    <a:pt x="1360" y="155"/>
                  </a:lnTo>
                  <a:lnTo>
                    <a:pt x="1261" y="231"/>
                  </a:lnTo>
                  <a:lnTo>
                    <a:pt x="1172" y="304"/>
                  </a:lnTo>
                  <a:lnTo>
                    <a:pt x="1091" y="376"/>
                  </a:lnTo>
                  <a:lnTo>
                    <a:pt x="1021" y="446"/>
                  </a:lnTo>
                  <a:lnTo>
                    <a:pt x="962" y="514"/>
                  </a:lnTo>
                  <a:lnTo>
                    <a:pt x="911" y="581"/>
                  </a:lnTo>
                  <a:lnTo>
                    <a:pt x="857" y="668"/>
                  </a:lnTo>
                  <a:lnTo>
                    <a:pt x="808" y="759"/>
                  </a:lnTo>
                  <a:lnTo>
                    <a:pt x="768" y="852"/>
                  </a:lnTo>
                  <a:lnTo>
                    <a:pt x="735" y="950"/>
                  </a:lnTo>
                  <a:lnTo>
                    <a:pt x="709" y="1052"/>
                  </a:lnTo>
                  <a:lnTo>
                    <a:pt x="690" y="1156"/>
                  </a:lnTo>
                  <a:lnTo>
                    <a:pt x="679" y="1265"/>
                  </a:lnTo>
                  <a:lnTo>
                    <a:pt x="676" y="1377"/>
                  </a:lnTo>
                  <a:lnTo>
                    <a:pt x="678" y="1443"/>
                  </a:lnTo>
                  <a:lnTo>
                    <a:pt x="686" y="1503"/>
                  </a:lnTo>
                  <a:lnTo>
                    <a:pt x="696" y="1558"/>
                  </a:lnTo>
                  <a:lnTo>
                    <a:pt x="712" y="1606"/>
                  </a:lnTo>
                  <a:lnTo>
                    <a:pt x="732" y="1648"/>
                  </a:lnTo>
                  <a:lnTo>
                    <a:pt x="757" y="1685"/>
                  </a:lnTo>
                  <a:lnTo>
                    <a:pt x="790" y="1723"/>
                  </a:lnTo>
                  <a:lnTo>
                    <a:pt x="822" y="1752"/>
                  </a:lnTo>
                  <a:lnTo>
                    <a:pt x="857" y="1773"/>
                  </a:lnTo>
                  <a:lnTo>
                    <a:pt x="891" y="1785"/>
                  </a:lnTo>
                  <a:lnTo>
                    <a:pt x="927" y="1788"/>
                  </a:lnTo>
                  <a:lnTo>
                    <a:pt x="961" y="1787"/>
                  </a:lnTo>
                  <a:lnTo>
                    <a:pt x="1003" y="1779"/>
                  </a:lnTo>
                  <a:lnTo>
                    <a:pt x="1053" y="1768"/>
                  </a:lnTo>
                  <a:lnTo>
                    <a:pt x="1107" y="1751"/>
                  </a:lnTo>
                  <a:lnTo>
                    <a:pt x="1168" y="1731"/>
                  </a:lnTo>
                  <a:lnTo>
                    <a:pt x="1248" y="1704"/>
                  </a:lnTo>
                  <a:lnTo>
                    <a:pt x="1329" y="1685"/>
                  </a:lnTo>
                  <a:lnTo>
                    <a:pt x="1410" y="1675"/>
                  </a:lnTo>
                  <a:lnTo>
                    <a:pt x="1491" y="1671"/>
                  </a:lnTo>
                  <a:lnTo>
                    <a:pt x="1577" y="1676"/>
                  </a:lnTo>
                  <a:lnTo>
                    <a:pt x="1657" y="1689"/>
                  </a:lnTo>
                  <a:lnTo>
                    <a:pt x="1735" y="1710"/>
                  </a:lnTo>
                  <a:lnTo>
                    <a:pt x="1811" y="1742"/>
                  </a:lnTo>
                  <a:lnTo>
                    <a:pt x="1883" y="1782"/>
                  </a:lnTo>
                  <a:lnTo>
                    <a:pt x="1951" y="1830"/>
                  </a:lnTo>
                  <a:lnTo>
                    <a:pt x="2017" y="1888"/>
                  </a:lnTo>
                  <a:lnTo>
                    <a:pt x="2070" y="1944"/>
                  </a:lnTo>
                  <a:lnTo>
                    <a:pt x="2115" y="2003"/>
                  </a:lnTo>
                  <a:lnTo>
                    <a:pt x="2154" y="2065"/>
                  </a:lnTo>
                  <a:lnTo>
                    <a:pt x="2185" y="2131"/>
                  </a:lnTo>
                  <a:lnTo>
                    <a:pt x="2210" y="2198"/>
                  </a:lnTo>
                  <a:lnTo>
                    <a:pt x="2227" y="2270"/>
                  </a:lnTo>
                  <a:lnTo>
                    <a:pt x="2238" y="2344"/>
                  </a:lnTo>
                  <a:lnTo>
                    <a:pt x="2241" y="2422"/>
                  </a:lnTo>
                  <a:lnTo>
                    <a:pt x="2238" y="2511"/>
                  </a:lnTo>
                  <a:lnTo>
                    <a:pt x="2224" y="2597"/>
                  </a:lnTo>
                  <a:lnTo>
                    <a:pt x="2202" y="2679"/>
                  </a:lnTo>
                  <a:lnTo>
                    <a:pt x="2171" y="2759"/>
                  </a:lnTo>
                  <a:lnTo>
                    <a:pt x="2130" y="2835"/>
                  </a:lnTo>
                  <a:lnTo>
                    <a:pt x="2082" y="2910"/>
                  </a:lnTo>
                  <a:lnTo>
                    <a:pt x="2025" y="2980"/>
                  </a:lnTo>
                  <a:lnTo>
                    <a:pt x="1959" y="3048"/>
                  </a:lnTo>
                  <a:lnTo>
                    <a:pt x="1886" y="3109"/>
                  </a:lnTo>
                  <a:lnTo>
                    <a:pt x="1808" y="3163"/>
                  </a:lnTo>
                  <a:lnTo>
                    <a:pt x="1727" y="3209"/>
                  </a:lnTo>
                  <a:lnTo>
                    <a:pt x="1643" y="3246"/>
                  </a:lnTo>
                  <a:lnTo>
                    <a:pt x="1555" y="3276"/>
                  </a:lnTo>
                  <a:lnTo>
                    <a:pt x="1462" y="3296"/>
                  </a:lnTo>
                  <a:lnTo>
                    <a:pt x="1365" y="3308"/>
                  </a:lnTo>
                  <a:lnTo>
                    <a:pt x="1264" y="3313"/>
                  </a:lnTo>
                  <a:lnTo>
                    <a:pt x="1168" y="3308"/>
                  </a:lnTo>
                  <a:lnTo>
                    <a:pt x="1074" y="3296"/>
                  </a:lnTo>
                  <a:lnTo>
                    <a:pt x="981" y="3274"/>
                  </a:lnTo>
                  <a:lnTo>
                    <a:pt x="891" y="3246"/>
                  </a:lnTo>
                  <a:lnTo>
                    <a:pt x="802" y="3207"/>
                  </a:lnTo>
                  <a:lnTo>
                    <a:pt x="717" y="3162"/>
                  </a:lnTo>
                  <a:lnTo>
                    <a:pt x="631" y="3107"/>
                  </a:lnTo>
                  <a:lnTo>
                    <a:pt x="549" y="3044"/>
                  </a:lnTo>
                  <a:lnTo>
                    <a:pt x="468" y="2973"/>
                  </a:lnTo>
                  <a:lnTo>
                    <a:pt x="388" y="2892"/>
                  </a:lnTo>
                  <a:lnTo>
                    <a:pt x="315" y="2807"/>
                  </a:lnTo>
                  <a:lnTo>
                    <a:pt x="249" y="2717"/>
                  </a:lnTo>
                  <a:lnTo>
                    <a:pt x="191" y="2623"/>
                  </a:lnTo>
                  <a:lnTo>
                    <a:pt x="140" y="2525"/>
                  </a:lnTo>
                  <a:lnTo>
                    <a:pt x="98" y="2422"/>
                  </a:lnTo>
                  <a:lnTo>
                    <a:pt x="62" y="2315"/>
                  </a:lnTo>
                  <a:lnTo>
                    <a:pt x="35" y="2204"/>
                  </a:lnTo>
                  <a:lnTo>
                    <a:pt x="15" y="2090"/>
                  </a:lnTo>
                  <a:lnTo>
                    <a:pt x="4" y="1970"/>
                  </a:lnTo>
                  <a:lnTo>
                    <a:pt x="0" y="1847"/>
                  </a:lnTo>
                  <a:lnTo>
                    <a:pt x="4" y="1709"/>
                  </a:lnTo>
                  <a:lnTo>
                    <a:pt x="15" y="1572"/>
                  </a:lnTo>
                  <a:lnTo>
                    <a:pt x="37" y="1436"/>
                  </a:lnTo>
                  <a:lnTo>
                    <a:pt x="65" y="1304"/>
                  </a:lnTo>
                  <a:lnTo>
                    <a:pt x="101" y="1173"/>
                  </a:lnTo>
                  <a:lnTo>
                    <a:pt x="146" y="1045"/>
                  </a:lnTo>
                  <a:lnTo>
                    <a:pt x="199" y="919"/>
                  </a:lnTo>
                  <a:lnTo>
                    <a:pt x="259" y="796"/>
                  </a:lnTo>
                  <a:lnTo>
                    <a:pt x="329" y="675"/>
                  </a:lnTo>
                  <a:lnTo>
                    <a:pt x="407" y="555"/>
                  </a:lnTo>
                  <a:lnTo>
                    <a:pt x="493" y="438"/>
                  </a:lnTo>
                  <a:lnTo>
                    <a:pt x="570" y="341"/>
                  </a:lnTo>
                  <a:lnTo>
                    <a:pt x="656" y="250"/>
                  </a:lnTo>
                  <a:lnTo>
                    <a:pt x="745" y="162"/>
                  </a:lnTo>
                  <a:lnTo>
                    <a:pt x="838" y="78"/>
                  </a:lnTo>
                  <a:lnTo>
                    <a:pt x="937" y="0"/>
                  </a:lnTo>
                  <a:close/>
                </a:path>
              </a:pathLst>
            </a:custGeom>
            <a:solidFill>
              <a:srgbClr val="7FC6FF">
                <a:alpha val="25000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18" name="Объект 2">
            <a:extLst>
              <a:ext uri="{FF2B5EF4-FFF2-40B4-BE49-F238E27FC236}">
                <a16:creationId xmlns:a16="http://schemas.microsoft.com/office/drawing/2014/main" xmlns="" id="{4547625C-B660-4C72-A2D6-6F7A010531C4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4160913" y="2420888"/>
            <a:ext cx="5112569" cy="2520280"/>
          </a:xfrm>
        </p:spPr>
        <p:txBody>
          <a:bodyPr anchor="t" anchorCtr="0">
            <a:normAutofit/>
          </a:bodyPr>
          <a:lstStyle>
            <a:lvl1pPr marL="0" indent="0">
              <a:lnSpc>
                <a:spcPts val="2100"/>
              </a:lnSpc>
              <a:spcBef>
                <a:spcPts val="600"/>
              </a:spcBef>
              <a:buNone/>
              <a:defRPr sz="1600" b="0" i="0">
                <a:solidFill>
                  <a:srgbClr val="002569"/>
                </a:solidFill>
              </a:defRPr>
            </a:lvl1pPr>
            <a:lvl2pPr>
              <a:defRPr sz="2400" i="1">
                <a:solidFill>
                  <a:schemeClr val="bg1"/>
                </a:solidFill>
              </a:defRPr>
            </a:lvl2pPr>
            <a:lvl3pPr>
              <a:defRPr sz="2000" i="1">
                <a:solidFill>
                  <a:schemeClr val="bg1"/>
                </a:solidFill>
              </a:defRPr>
            </a:lvl3pPr>
            <a:lvl4pPr>
              <a:defRPr sz="1800" i="1">
                <a:solidFill>
                  <a:schemeClr val="bg1"/>
                </a:solidFill>
              </a:defRPr>
            </a:lvl4pPr>
            <a:lvl5pPr>
              <a:defRPr sz="1800" i="1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«Цитата»</a:t>
            </a:r>
          </a:p>
        </p:txBody>
      </p:sp>
      <p:sp>
        <p:nvSpPr>
          <p:cNvPr id="19" name="Объект 2">
            <a:extLst>
              <a:ext uri="{FF2B5EF4-FFF2-40B4-BE49-F238E27FC236}">
                <a16:creationId xmlns:a16="http://schemas.microsoft.com/office/drawing/2014/main" xmlns="" id="{BFFADE19-CFD5-422C-98DD-0D12F0790555}"/>
              </a:ext>
            </a:extLst>
          </p:cNvPr>
          <p:cNvSpPr>
            <a:spLocks noGrp="1"/>
          </p:cNvSpPr>
          <p:nvPr>
            <p:ph sz="half" idx="42" hasCustomPrompt="1"/>
          </p:nvPr>
        </p:nvSpPr>
        <p:spPr>
          <a:xfrm>
            <a:off x="4160913" y="5085184"/>
            <a:ext cx="5112569" cy="64807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200" b="1" i="0">
                <a:solidFill>
                  <a:srgbClr val="002569"/>
                </a:solidFill>
                <a:latin typeface="+mn-lt"/>
              </a:defRPr>
            </a:lvl1pPr>
            <a:lvl2pPr>
              <a:defRPr sz="2400" i="1">
                <a:solidFill>
                  <a:schemeClr val="bg1"/>
                </a:solidFill>
              </a:defRPr>
            </a:lvl2pPr>
            <a:lvl3pPr>
              <a:defRPr sz="2000" i="1">
                <a:solidFill>
                  <a:schemeClr val="bg1"/>
                </a:solidFill>
              </a:defRPr>
            </a:lvl3pPr>
            <a:lvl4pPr>
              <a:defRPr sz="1800" i="1">
                <a:solidFill>
                  <a:schemeClr val="bg1"/>
                </a:solidFill>
              </a:defRPr>
            </a:lvl4pPr>
            <a:lvl5pPr>
              <a:defRPr sz="1800" i="1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Имя</a:t>
            </a:r>
          </a:p>
          <a:p>
            <a:pPr lvl="0"/>
            <a:r>
              <a:rPr lang="ru-RU" dirty="0"/>
              <a:t>Должность</a:t>
            </a:r>
          </a:p>
        </p:txBody>
      </p:sp>
    </p:spTree>
    <p:extLst>
      <p:ext uri="{BB962C8B-B14F-4D97-AF65-F5344CB8AC3E}">
        <p14:creationId xmlns:p14="http://schemas.microsoft.com/office/powerpoint/2010/main" val="13404019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Цитата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Номер слайда 5">
            <a:extLst>
              <a:ext uri="{FF2B5EF4-FFF2-40B4-BE49-F238E27FC236}">
                <a16:creationId xmlns:a16="http://schemas.microsoft.com/office/drawing/2014/main" xmlns="" id="{0BBC30D7-DE3F-4A0C-B788-D43CCFE723F4}"/>
              </a:ext>
            </a:extLst>
          </p:cNvPr>
          <p:cNvSpPr txBox="1">
            <a:spLocks/>
          </p:cNvSpPr>
          <p:nvPr userDrawn="1"/>
        </p:nvSpPr>
        <p:spPr>
          <a:xfrm>
            <a:off x="0" y="6597352"/>
            <a:ext cx="9906000" cy="2606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72000" rtlCol="0" anchor="b" anchorCtr="0">
            <a:normAutofit fontScale="92500" lnSpcReduction="10000"/>
          </a:bodyPr>
          <a:lstStyle>
            <a:lvl1pPr marL="342900" indent="-342900" algn="r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fld id="{DAE42B8A-E4E5-441B-8300-EDE41B1D6DD1}" type="slidenum">
              <a:rPr lang="ru-RU" sz="1050" b="1" smtClean="0"/>
              <a:pPr marL="0" indent="0" algn="r">
                <a:buNone/>
              </a:pPr>
              <a:t>‹#›</a:t>
            </a:fld>
            <a:endParaRPr lang="ru-RU" sz="1050" b="1" dirty="0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0" y="-1588"/>
            <a:ext cx="9906000" cy="1989526"/>
          </a:xfrm>
          <a:prstGeom prst="rect">
            <a:avLst/>
          </a:prstGeom>
          <a:solidFill>
            <a:srgbClr val="002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" name="Группа 12"/>
          <p:cNvGrpSpPr/>
          <p:nvPr userDrawn="1"/>
        </p:nvGrpSpPr>
        <p:grpSpPr>
          <a:xfrm>
            <a:off x="7046450" y="7938"/>
            <a:ext cx="2232819" cy="1443791"/>
            <a:chOff x="415925" y="7938"/>
            <a:chExt cx="4065588" cy="2628900"/>
          </a:xfrm>
        </p:grpSpPr>
        <p:sp>
          <p:nvSpPr>
            <p:cNvPr id="14" name="Freeform 6"/>
            <p:cNvSpPr>
              <a:spLocks/>
            </p:cNvSpPr>
            <p:nvPr userDrawn="1"/>
          </p:nvSpPr>
          <p:spPr bwMode="auto">
            <a:xfrm>
              <a:off x="415925" y="7938"/>
              <a:ext cx="1773238" cy="2622550"/>
            </a:xfrm>
            <a:custGeom>
              <a:avLst/>
              <a:gdLst>
                <a:gd name="T0" fmla="*/ 1583 w 2235"/>
                <a:gd name="T1" fmla="*/ 0 h 3305"/>
                <a:gd name="T2" fmla="*/ 1337 w 2235"/>
                <a:gd name="T3" fmla="*/ 170 h 3305"/>
                <a:gd name="T4" fmla="*/ 1135 w 2235"/>
                <a:gd name="T5" fmla="*/ 345 h 3305"/>
                <a:gd name="T6" fmla="*/ 978 w 2235"/>
                <a:gd name="T7" fmla="*/ 524 h 3305"/>
                <a:gd name="T8" fmla="*/ 855 w 2235"/>
                <a:gd name="T9" fmla="*/ 711 h 3305"/>
                <a:gd name="T10" fmla="*/ 768 w 2235"/>
                <a:gd name="T11" fmla="*/ 907 h 3305"/>
                <a:gd name="T12" fmla="*/ 715 w 2235"/>
                <a:gd name="T13" fmla="*/ 1112 h 3305"/>
                <a:gd name="T14" fmla="*/ 698 w 2235"/>
                <a:gd name="T15" fmla="*/ 1326 h 3305"/>
                <a:gd name="T16" fmla="*/ 704 w 2235"/>
                <a:gd name="T17" fmla="*/ 1460 h 3305"/>
                <a:gd name="T18" fmla="*/ 722 w 2235"/>
                <a:gd name="T19" fmla="*/ 1567 h 3305"/>
                <a:gd name="T20" fmla="*/ 753 w 2235"/>
                <a:gd name="T21" fmla="*/ 1648 h 3305"/>
                <a:gd name="T22" fmla="*/ 799 w 2235"/>
                <a:gd name="T23" fmla="*/ 1715 h 3305"/>
                <a:gd name="T24" fmla="*/ 862 w 2235"/>
                <a:gd name="T25" fmla="*/ 1765 h 3305"/>
                <a:gd name="T26" fmla="*/ 933 w 2235"/>
                <a:gd name="T27" fmla="*/ 1782 h 3305"/>
                <a:gd name="T28" fmla="*/ 1020 w 2235"/>
                <a:gd name="T29" fmla="*/ 1773 h 3305"/>
                <a:gd name="T30" fmla="*/ 1129 w 2235"/>
                <a:gd name="T31" fmla="*/ 1746 h 3305"/>
                <a:gd name="T32" fmla="*/ 1269 w 2235"/>
                <a:gd name="T33" fmla="*/ 1703 h 3305"/>
                <a:gd name="T34" fmla="*/ 1417 w 2235"/>
                <a:gd name="T35" fmla="*/ 1675 h 3305"/>
                <a:gd name="T36" fmla="*/ 1569 w 2235"/>
                <a:gd name="T37" fmla="*/ 1676 h 3305"/>
                <a:gd name="T38" fmla="*/ 1729 w 2235"/>
                <a:gd name="T39" fmla="*/ 1712 h 3305"/>
                <a:gd name="T40" fmla="*/ 1876 w 2235"/>
                <a:gd name="T41" fmla="*/ 1785 h 3305"/>
                <a:gd name="T42" fmla="*/ 2011 w 2235"/>
                <a:gd name="T43" fmla="*/ 1896 h 3305"/>
                <a:gd name="T44" fmla="*/ 2109 w 2235"/>
                <a:gd name="T45" fmla="*/ 2014 h 3305"/>
                <a:gd name="T46" fmla="*/ 2179 w 2235"/>
                <a:gd name="T47" fmla="*/ 2145 h 3305"/>
                <a:gd name="T48" fmla="*/ 2221 w 2235"/>
                <a:gd name="T49" fmla="*/ 2288 h 3305"/>
                <a:gd name="T50" fmla="*/ 2235 w 2235"/>
                <a:gd name="T51" fmla="*/ 2444 h 3305"/>
                <a:gd name="T52" fmla="*/ 2218 w 2235"/>
                <a:gd name="T53" fmla="*/ 2614 h 3305"/>
                <a:gd name="T54" fmla="*/ 2166 w 2235"/>
                <a:gd name="T55" fmla="*/ 2773 h 3305"/>
                <a:gd name="T56" fmla="*/ 2081 w 2235"/>
                <a:gd name="T57" fmla="*/ 2917 h 3305"/>
                <a:gd name="T58" fmla="*/ 1963 w 2235"/>
                <a:gd name="T59" fmla="*/ 3051 h 3305"/>
                <a:gd name="T60" fmla="*/ 1818 w 2235"/>
                <a:gd name="T61" fmla="*/ 3162 h 3305"/>
                <a:gd name="T62" fmla="*/ 1658 w 2235"/>
                <a:gd name="T63" fmla="*/ 3241 h 3305"/>
                <a:gd name="T64" fmla="*/ 1481 w 2235"/>
                <a:gd name="T65" fmla="*/ 3290 h 3305"/>
                <a:gd name="T66" fmla="*/ 1286 w 2235"/>
                <a:gd name="T67" fmla="*/ 3305 h 3305"/>
                <a:gd name="T68" fmla="*/ 1093 w 2235"/>
                <a:gd name="T69" fmla="*/ 3288 h 3305"/>
                <a:gd name="T70" fmla="*/ 908 w 2235"/>
                <a:gd name="T71" fmla="*/ 3237 h 3305"/>
                <a:gd name="T72" fmla="*/ 729 w 2235"/>
                <a:gd name="T73" fmla="*/ 3151 h 3305"/>
                <a:gd name="T74" fmla="*/ 560 w 2235"/>
                <a:gd name="T75" fmla="*/ 3033 h 3305"/>
                <a:gd name="T76" fmla="*/ 397 w 2235"/>
                <a:gd name="T77" fmla="*/ 2878 h 3305"/>
                <a:gd name="T78" fmla="*/ 253 w 2235"/>
                <a:gd name="T79" fmla="*/ 2699 h 3305"/>
                <a:gd name="T80" fmla="*/ 143 w 2235"/>
                <a:gd name="T81" fmla="*/ 2505 h 3305"/>
                <a:gd name="T82" fmla="*/ 64 w 2235"/>
                <a:gd name="T83" fmla="*/ 2294 h 3305"/>
                <a:gd name="T84" fmla="*/ 16 w 2235"/>
                <a:gd name="T85" fmla="*/ 2069 h 3305"/>
                <a:gd name="T86" fmla="*/ 0 w 2235"/>
                <a:gd name="T87" fmla="*/ 1826 h 3305"/>
                <a:gd name="T88" fmla="*/ 20 w 2235"/>
                <a:gd name="T89" fmla="*/ 1536 h 3305"/>
                <a:gd name="T90" fmla="*/ 78 w 2235"/>
                <a:gd name="T91" fmla="*/ 1253 h 3305"/>
                <a:gd name="T92" fmla="*/ 176 w 2235"/>
                <a:gd name="T93" fmla="*/ 978 h 3305"/>
                <a:gd name="T94" fmla="*/ 313 w 2235"/>
                <a:gd name="T95" fmla="*/ 712 h 3305"/>
                <a:gd name="T96" fmla="*/ 488 w 2235"/>
                <a:gd name="T97" fmla="*/ 454 h 3305"/>
                <a:gd name="T98" fmla="*/ 655 w 2235"/>
                <a:gd name="T99" fmla="*/ 259 h 3305"/>
                <a:gd name="T100" fmla="*/ 844 w 2235"/>
                <a:gd name="T101" fmla="*/ 81 h 3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35" h="3305">
                  <a:moveTo>
                    <a:pt x="947" y="0"/>
                  </a:moveTo>
                  <a:lnTo>
                    <a:pt x="1583" y="0"/>
                  </a:lnTo>
                  <a:lnTo>
                    <a:pt x="1456" y="84"/>
                  </a:lnTo>
                  <a:lnTo>
                    <a:pt x="1337" y="170"/>
                  </a:lnTo>
                  <a:lnTo>
                    <a:pt x="1232" y="257"/>
                  </a:lnTo>
                  <a:lnTo>
                    <a:pt x="1135" y="345"/>
                  </a:lnTo>
                  <a:lnTo>
                    <a:pt x="1051" y="433"/>
                  </a:lnTo>
                  <a:lnTo>
                    <a:pt x="978" y="524"/>
                  </a:lnTo>
                  <a:lnTo>
                    <a:pt x="911" y="616"/>
                  </a:lnTo>
                  <a:lnTo>
                    <a:pt x="855" y="711"/>
                  </a:lnTo>
                  <a:lnTo>
                    <a:pt x="807" y="809"/>
                  </a:lnTo>
                  <a:lnTo>
                    <a:pt x="768" y="907"/>
                  </a:lnTo>
                  <a:lnTo>
                    <a:pt x="737" y="1010"/>
                  </a:lnTo>
                  <a:lnTo>
                    <a:pt x="715" y="1112"/>
                  </a:lnTo>
                  <a:lnTo>
                    <a:pt x="703" y="1218"/>
                  </a:lnTo>
                  <a:lnTo>
                    <a:pt x="698" y="1326"/>
                  </a:lnTo>
                  <a:lnTo>
                    <a:pt x="700" y="1396"/>
                  </a:lnTo>
                  <a:lnTo>
                    <a:pt x="704" y="1460"/>
                  </a:lnTo>
                  <a:lnTo>
                    <a:pt x="712" y="1516"/>
                  </a:lnTo>
                  <a:lnTo>
                    <a:pt x="722" y="1567"/>
                  </a:lnTo>
                  <a:lnTo>
                    <a:pt x="736" y="1611"/>
                  </a:lnTo>
                  <a:lnTo>
                    <a:pt x="753" y="1648"/>
                  </a:lnTo>
                  <a:lnTo>
                    <a:pt x="771" y="1679"/>
                  </a:lnTo>
                  <a:lnTo>
                    <a:pt x="799" y="1715"/>
                  </a:lnTo>
                  <a:lnTo>
                    <a:pt x="829" y="1745"/>
                  </a:lnTo>
                  <a:lnTo>
                    <a:pt x="862" y="1765"/>
                  </a:lnTo>
                  <a:lnTo>
                    <a:pt x="896" y="1777"/>
                  </a:lnTo>
                  <a:lnTo>
                    <a:pt x="933" y="1782"/>
                  </a:lnTo>
                  <a:lnTo>
                    <a:pt x="974" y="1779"/>
                  </a:lnTo>
                  <a:lnTo>
                    <a:pt x="1020" y="1773"/>
                  </a:lnTo>
                  <a:lnTo>
                    <a:pt x="1071" y="1762"/>
                  </a:lnTo>
                  <a:lnTo>
                    <a:pt x="1129" y="1746"/>
                  </a:lnTo>
                  <a:lnTo>
                    <a:pt x="1191" y="1726"/>
                  </a:lnTo>
                  <a:lnTo>
                    <a:pt x="1269" y="1703"/>
                  </a:lnTo>
                  <a:lnTo>
                    <a:pt x="1345" y="1685"/>
                  </a:lnTo>
                  <a:lnTo>
                    <a:pt x="1417" y="1675"/>
                  </a:lnTo>
                  <a:lnTo>
                    <a:pt x="1485" y="1671"/>
                  </a:lnTo>
                  <a:lnTo>
                    <a:pt x="1569" y="1676"/>
                  </a:lnTo>
                  <a:lnTo>
                    <a:pt x="1650" y="1690"/>
                  </a:lnTo>
                  <a:lnTo>
                    <a:pt x="1729" y="1712"/>
                  </a:lnTo>
                  <a:lnTo>
                    <a:pt x="1804" y="1745"/>
                  </a:lnTo>
                  <a:lnTo>
                    <a:pt x="1876" y="1785"/>
                  </a:lnTo>
                  <a:lnTo>
                    <a:pt x="1944" y="1837"/>
                  </a:lnTo>
                  <a:lnTo>
                    <a:pt x="2011" y="1896"/>
                  </a:lnTo>
                  <a:lnTo>
                    <a:pt x="2062" y="1953"/>
                  </a:lnTo>
                  <a:lnTo>
                    <a:pt x="2109" y="2014"/>
                  </a:lnTo>
                  <a:lnTo>
                    <a:pt x="2146" y="2078"/>
                  </a:lnTo>
                  <a:lnTo>
                    <a:pt x="2179" y="2145"/>
                  </a:lnTo>
                  <a:lnTo>
                    <a:pt x="2202" y="2215"/>
                  </a:lnTo>
                  <a:lnTo>
                    <a:pt x="2221" y="2288"/>
                  </a:lnTo>
                  <a:lnTo>
                    <a:pt x="2230" y="2365"/>
                  </a:lnTo>
                  <a:lnTo>
                    <a:pt x="2235" y="2444"/>
                  </a:lnTo>
                  <a:lnTo>
                    <a:pt x="2230" y="2531"/>
                  </a:lnTo>
                  <a:lnTo>
                    <a:pt x="2218" y="2614"/>
                  </a:lnTo>
                  <a:lnTo>
                    <a:pt x="2196" y="2695"/>
                  </a:lnTo>
                  <a:lnTo>
                    <a:pt x="2166" y="2773"/>
                  </a:lnTo>
                  <a:lnTo>
                    <a:pt x="2127" y="2847"/>
                  </a:lnTo>
                  <a:lnTo>
                    <a:pt x="2081" y="2917"/>
                  </a:lnTo>
                  <a:lnTo>
                    <a:pt x="2026" y="2986"/>
                  </a:lnTo>
                  <a:lnTo>
                    <a:pt x="1963" y="3051"/>
                  </a:lnTo>
                  <a:lnTo>
                    <a:pt x="1893" y="3111"/>
                  </a:lnTo>
                  <a:lnTo>
                    <a:pt x="1818" y="3162"/>
                  </a:lnTo>
                  <a:lnTo>
                    <a:pt x="1740" y="3206"/>
                  </a:lnTo>
                  <a:lnTo>
                    <a:pt x="1658" y="3241"/>
                  </a:lnTo>
                  <a:lnTo>
                    <a:pt x="1571" y="3269"/>
                  </a:lnTo>
                  <a:lnTo>
                    <a:pt x="1481" y="3290"/>
                  </a:lnTo>
                  <a:lnTo>
                    <a:pt x="1386" y="3301"/>
                  </a:lnTo>
                  <a:lnTo>
                    <a:pt x="1286" y="3305"/>
                  </a:lnTo>
                  <a:lnTo>
                    <a:pt x="1188" y="3301"/>
                  </a:lnTo>
                  <a:lnTo>
                    <a:pt x="1093" y="3288"/>
                  </a:lnTo>
                  <a:lnTo>
                    <a:pt x="1000" y="3266"/>
                  </a:lnTo>
                  <a:lnTo>
                    <a:pt x="908" y="3237"/>
                  </a:lnTo>
                  <a:lnTo>
                    <a:pt x="818" y="3198"/>
                  </a:lnTo>
                  <a:lnTo>
                    <a:pt x="729" y="3151"/>
                  </a:lnTo>
                  <a:lnTo>
                    <a:pt x="644" y="3097"/>
                  </a:lnTo>
                  <a:lnTo>
                    <a:pt x="560" y="3033"/>
                  </a:lnTo>
                  <a:lnTo>
                    <a:pt x="477" y="2959"/>
                  </a:lnTo>
                  <a:lnTo>
                    <a:pt x="397" y="2878"/>
                  </a:lnTo>
                  <a:lnTo>
                    <a:pt x="322" y="2791"/>
                  </a:lnTo>
                  <a:lnTo>
                    <a:pt x="253" y="2699"/>
                  </a:lnTo>
                  <a:lnTo>
                    <a:pt x="194" y="2604"/>
                  </a:lnTo>
                  <a:lnTo>
                    <a:pt x="143" y="2505"/>
                  </a:lnTo>
                  <a:lnTo>
                    <a:pt x="100" y="2402"/>
                  </a:lnTo>
                  <a:lnTo>
                    <a:pt x="64" y="2294"/>
                  </a:lnTo>
                  <a:lnTo>
                    <a:pt x="36" y="2184"/>
                  </a:lnTo>
                  <a:lnTo>
                    <a:pt x="16" y="2069"/>
                  </a:lnTo>
                  <a:lnTo>
                    <a:pt x="5" y="1949"/>
                  </a:lnTo>
                  <a:lnTo>
                    <a:pt x="0" y="1826"/>
                  </a:lnTo>
                  <a:lnTo>
                    <a:pt x="5" y="1679"/>
                  </a:lnTo>
                  <a:lnTo>
                    <a:pt x="20" y="1536"/>
                  </a:lnTo>
                  <a:lnTo>
                    <a:pt x="44" y="1393"/>
                  </a:lnTo>
                  <a:lnTo>
                    <a:pt x="78" y="1253"/>
                  </a:lnTo>
                  <a:lnTo>
                    <a:pt x="123" y="1114"/>
                  </a:lnTo>
                  <a:lnTo>
                    <a:pt x="176" y="978"/>
                  </a:lnTo>
                  <a:lnTo>
                    <a:pt x="239" y="844"/>
                  </a:lnTo>
                  <a:lnTo>
                    <a:pt x="313" y="712"/>
                  </a:lnTo>
                  <a:lnTo>
                    <a:pt x="397" y="581"/>
                  </a:lnTo>
                  <a:lnTo>
                    <a:pt x="488" y="454"/>
                  </a:lnTo>
                  <a:lnTo>
                    <a:pt x="569" y="354"/>
                  </a:lnTo>
                  <a:lnTo>
                    <a:pt x="655" y="259"/>
                  </a:lnTo>
                  <a:lnTo>
                    <a:pt x="746" y="169"/>
                  </a:lnTo>
                  <a:lnTo>
                    <a:pt x="844" y="81"/>
                  </a:lnTo>
                  <a:lnTo>
                    <a:pt x="947" y="0"/>
                  </a:lnTo>
                  <a:close/>
                </a:path>
              </a:pathLst>
            </a:custGeom>
            <a:solidFill>
              <a:srgbClr val="7FC6FF">
                <a:alpha val="25000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Freeform 7"/>
            <p:cNvSpPr>
              <a:spLocks/>
            </p:cNvSpPr>
            <p:nvPr userDrawn="1"/>
          </p:nvSpPr>
          <p:spPr bwMode="auto">
            <a:xfrm>
              <a:off x="2703513" y="7938"/>
              <a:ext cx="1778000" cy="2628900"/>
            </a:xfrm>
            <a:custGeom>
              <a:avLst/>
              <a:gdLst>
                <a:gd name="T0" fmla="*/ 1588 w 2241"/>
                <a:gd name="T1" fmla="*/ 0 h 3313"/>
                <a:gd name="T2" fmla="*/ 1360 w 2241"/>
                <a:gd name="T3" fmla="*/ 155 h 3313"/>
                <a:gd name="T4" fmla="*/ 1172 w 2241"/>
                <a:gd name="T5" fmla="*/ 304 h 3313"/>
                <a:gd name="T6" fmla="*/ 1021 w 2241"/>
                <a:gd name="T7" fmla="*/ 446 h 3313"/>
                <a:gd name="T8" fmla="*/ 911 w 2241"/>
                <a:gd name="T9" fmla="*/ 581 h 3313"/>
                <a:gd name="T10" fmla="*/ 808 w 2241"/>
                <a:gd name="T11" fmla="*/ 759 h 3313"/>
                <a:gd name="T12" fmla="*/ 735 w 2241"/>
                <a:gd name="T13" fmla="*/ 950 h 3313"/>
                <a:gd name="T14" fmla="*/ 690 w 2241"/>
                <a:gd name="T15" fmla="*/ 1156 h 3313"/>
                <a:gd name="T16" fmla="*/ 676 w 2241"/>
                <a:gd name="T17" fmla="*/ 1377 h 3313"/>
                <a:gd name="T18" fmla="*/ 686 w 2241"/>
                <a:gd name="T19" fmla="*/ 1503 h 3313"/>
                <a:gd name="T20" fmla="*/ 712 w 2241"/>
                <a:gd name="T21" fmla="*/ 1606 h 3313"/>
                <a:gd name="T22" fmla="*/ 757 w 2241"/>
                <a:gd name="T23" fmla="*/ 1685 h 3313"/>
                <a:gd name="T24" fmla="*/ 822 w 2241"/>
                <a:gd name="T25" fmla="*/ 1752 h 3313"/>
                <a:gd name="T26" fmla="*/ 891 w 2241"/>
                <a:gd name="T27" fmla="*/ 1785 h 3313"/>
                <a:gd name="T28" fmla="*/ 961 w 2241"/>
                <a:gd name="T29" fmla="*/ 1787 h 3313"/>
                <a:gd name="T30" fmla="*/ 1053 w 2241"/>
                <a:gd name="T31" fmla="*/ 1768 h 3313"/>
                <a:gd name="T32" fmla="*/ 1168 w 2241"/>
                <a:gd name="T33" fmla="*/ 1731 h 3313"/>
                <a:gd name="T34" fmla="*/ 1329 w 2241"/>
                <a:gd name="T35" fmla="*/ 1685 h 3313"/>
                <a:gd name="T36" fmla="*/ 1491 w 2241"/>
                <a:gd name="T37" fmla="*/ 1671 h 3313"/>
                <a:gd name="T38" fmla="*/ 1657 w 2241"/>
                <a:gd name="T39" fmla="*/ 1689 h 3313"/>
                <a:gd name="T40" fmla="*/ 1811 w 2241"/>
                <a:gd name="T41" fmla="*/ 1742 h 3313"/>
                <a:gd name="T42" fmla="*/ 1951 w 2241"/>
                <a:gd name="T43" fmla="*/ 1830 h 3313"/>
                <a:gd name="T44" fmla="*/ 2070 w 2241"/>
                <a:gd name="T45" fmla="*/ 1944 h 3313"/>
                <a:gd name="T46" fmla="*/ 2154 w 2241"/>
                <a:gd name="T47" fmla="*/ 2065 h 3313"/>
                <a:gd name="T48" fmla="*/ 2210 w 2241"/>
                <a:gd name="T49" fmla="*/ 2198 h 3313"/>
                <a:gd name="T50" fmla="*/ 2238 w 2241"/>
                <a:gd name="T51" fmla="*/ 2344 h 3313"/>
                <a:gd name="T52" fmla="*/ 2238 w 2241"/>
                <a:gd name="T53" fmla="*/ 2511 h 3313"/>
                <a:gd name="T54" fmla="*/ 2202 w 2241"/>
                <a:gd name="T55" fmla="*/ 2679 h 3313"/>
                <a:gd name="T56" fmla="*/ 2130 w 2241"/>
                <a:gd name="T57" fmla="*/ 2835 h 3313"/>
                <a:gd name="T58" fmla="*/ 2025 w 2241"/>
                <a:gd name="T59" fmla="*/ 2980 h 3313"/>
                <a:gd name="T60" fmla="*/ 1886 w 2241"/>
                <a:gd name="T61" fmla="*/ 3109 h 3313"/>
                <a:gd name="T62" fmla="*/ 1727 w 2241"/>
                <a:gd name="T63" fmla="*/ 3209 h 3313"/>
                <a:gd name="T64" fmla="*/ 1555 w 2241"/>
                <a:gd name="T65" fmla="*/ 3276 h 3313"/>
                <a:gd name="T66" fmla="*/ 1365 w 2241"/>
                <a:gd name="T67" fmla="*/ 3308 h 3313"/>
                <a:gd name="T68" fmla="*/ 1168 w 2241"/>
                <a:gd name="T69" fmla="*/ 3308 h 3313"/>
                <a:gd name="T70" fmla="*/ 981 w 2241"/>
                <a:gd name="T71" fmla="*/ 3274 h 3313"/>
                <a:gd name="T72" fmla="*/ 802 w 2241"/>
                <a:gd name="T73" fmla="*/ 3207 h 3313"/>
                <a:gd name="T74" fmla="*/ 631 w 2241"/>
                <a:gd name="T75" fmla="*/ 3107 h 3313"/>
                <a:gd name="T76" fmla="*/ 468 w 2241"/>
                <a:gd name="T77" fmla="*/ 2973 h 3313"/>
                <a:gd name="T78" fmla="*/ 315 w 2241"/>
                <a:gd name="T79" fmla="*/ 2807 h 3313"/>
                <a:gd name="T80" fmla="*/ 191 w 2241"/>
                <a:gd name="T81" fmla="*/ 2623 h 3313"/>
                <a:gd name="T82" fmla="*/ 98 w 2241"/>
                <a:gd name="T83" fmla="*/ 2422 h 3313"/>
                <a:gd name="T84" fmla="*/ 35 w 2241"/>
                <a:gd name="T85" fmla="*/ 2204 h 3313"/>
                <a:gd name="T86" fmla="*/ 4 w 2241"/>
                <a:gd name="T87" fmla="*/ 1970 h 3313"/>
                <a:gd name="T88" fmla="*/ 4 w 2241"/>
                <a:gd name="T89" fmla="*/ 1709 h 3313"/>
                <a:gd name="T90" fmla="*/ 37 w 2241"/>
                <a:gd name="T91" fmla="*/ 1436 h 3313"/>
                <a:gd name="T92" fmla="*/ 101 w 2241"/>
                <a:gd name="T93" fmla="*/ 1173 h 3313"/>
                <a:gd name="T94" fmla="*/ 199 w 2241"/>
                <a:gd name="T95" fmla="*/ 919 h 3313"/>
                <a:gd name="T96" fmla="*/ 329 w 2241"/>
                <a:gd name="T97" fmla="*/ 675 h 3313"/>
                <a:gd name="T98" fmla="*/ 493 w 2241"/>
                <a:gd name="T99" fmla="*/ 438 h 3313"/>
                <a:gd name="T100" fmla="*/ 656 w 2241"/>
                <a:gd name="T101" fmla="*/ 250 h 3313"/>
                <a:gd name="T102" fmla="*/ 838 w 2241"/>
                <a:gd name="T103" fmla="*/ 78 h 3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41" h="3313">
                  <a:moveTo>
                    <a:pt x="937" y="0"/>
                  </a:moveTo>
                  <a:lnTo>
                    <a:pt x="1588" y="0"/>
                  </a:lnTo>
                  <a:lnTo>
                    <a:pt x="1469" y="78"/>
                  </a:lnTo>
                  <a:lnTo>
                    <a:pt x="1360" y="155"/>
                  </a:lnTo>
                  <a:lnTo>
                    <a:pt x="1261" y="231"/>
                  </a:lnTo>
                  <a:lnTo>
                    <a:pt x="1172" y="304"/>
                  </a:lnTo>
                  <a:lnTo>
                    <a:pt x="1091" y="376"/>
                  </a:lnTo>
                  <a:lnTo>
                    <a:pt x="1021" y="446"/>
                  </a:lnTo>
                  <a:lnTo>
                    <a:pt x="962" y="514"/>
                  </a:lnTo>
                  <a:lnTo>
                    <a:pt x="911" y="581"/>
                  </a:lnTo>
                  <a:lnTo>
                    <a:pt x="857" y="668"/>
                  </a:lnTo>
                  <a:lnTo>
                    <a:pt x="808" y="759"/>
                  </a:lnTo>
                  <a:lnTo>
                    <a:pt x="768" y="852"/>
                  </a:lnTo>
                  <a:lnTo>
                    <a:pt x="735" y="950"/>
                  </a:lnTo>
                  <a:lnTo>
                    <a:pt x="709" y="1052"/>
                  </a:lnTo>
                  <a:lnTo>
                    <a:pt x="690" y="1156"/>
                  </a:lnTo>
                  <a:lnTo>
                    <a:pt x="679" y="1265"/>
                  </a:lnTo>
                  <a:lnTo>
                    <a:pt x="676" y="1377"/>
                  </a:lnTo>
                  <a:lnTo>
                    <a:pt x="678" y="1443"/>
                  </a:lnTo>
                  <a:lnTo>
                    <a:pt x="686" y="1503"/>
                  </a:lnTo>
                  <a:lnTo>
                    <a:pt x="696" y="1558"/>
                  </a:lnTo>
                  <a:lnTo>
                    <a:pt x="712" y="1606"/>
                  </a:lnTo>
                  <a:lnTo>
                    <a:pt x="732" y="1648"/>
                  </a:lnTo>
                  <a:lnTo>
                    <a:pt x="757" y="1685"/>
                  </a:lnTo>
                  <a:lnTo>
                    <a:pt x="790" y="1723"/>
                  </a:lnTo>
                  <a:lnTo>
                    <a:pt x="822" y="1752"/>
                  </a:lnTo>
                  <a:lnTo>
                    <a:pt x="857" y="1773"/>
                  </a:lnTo>
                  <a:lnTo>
                    <a:pt x="891" y="1785"/>
                  </a:lnTo>
                  <a:lnTo>
                    <a:pt x="927" y="1788"/>
                  </a:lnTo>
                  <a:lnTo>
                    <a:pt x="961" y="1787"/>
                  </a:lnTo>
                  <a:lnTo>
                    <a:pt x="1003" y="1779"/>
                  </a:lnTo>
                  <a:lnTo>
                    <a:pt x="1053" y="1768"/>
                  </a:lnTo>
                  <a:lnTo>
                    <a:pt x="1107" y="1751"/>
                  </a:lnTo>
                  <a:lnTo>
                    <a:pt x="1168" y="1731"/>
                  </a:lnTo>
                  <a:lnTo>
                    <a:pt x="1248" y="1704"/>
                  </a:lnTo>
                  <a:lnTo>
                    <a:pt x="1329" y="1685"/>
                  </a:lnTo>
                  <a:lnTo>
                    <a:pt x="1410" y="1675"/>
                  </a:lnTo>
                  <a:lnTo>
                    <a:pt x="1491" y="1671"/>
                  </a:lnTo>
                  <a:lnTo>
                    <a:pt x="1577" y="1676"/>
                  </a:lnTo>
                  <a:lnTo>
                    <a:pt x="1657" y="1689"/>
                  </a:lnTo>
                  <a:lnTo>
                    <a:pt x="1735" y="1710"/>
                  </a:lnTo>
                  <a:lnTo>
                    <a:pt x="1811" y="1742"/>
                  </a:lnTo>
                  <a:lnTo>
                    <a:pt x="1883" y="1782"/>
                  </a:lnTo>
                  <a:lnTo>
                    <a:pt x="1951" y="1830"/>
                  </a:lnTo>
                  <a:lnTo>
                    <a:pt x="2017" y="1888"/>
                  </a:lnTo>
                  <a:lnTo>
                    <a:pt x="2070" y="1944"/>
                  </a:lnTo>
                  <a:lnTo>
                    <a:pt x="2115" y="2003"/>
                  </a:lnTo>
                  <a:lnTo>
                    <a:pt x="2154" y="2065"/>
                  </a:lnTo>
                  <a:lnTo>
                    <a:pt x="2185" y="2131"/>
                  </a:lnTo>
                  <a:lnTo>
                    <a:pt x="2210" y="2198"/>
                  </a:lnTo>
                  <a:lnTo>
                    <a:pt x="2227" y="2270"/>
                  </a:lnTo>
                  <a:lnTo>
                    <a:pt x="2238" y="2344"/>
                  </a:lnTo>
                  <a:lnTo>
                    <a:pt x="2241" y="2422"/>
                  </a:lnTo>
                  <a:lnTo>
                    <a:pt x="2238" y="2511"/>
                  </a:lnTo>
                  <a:lnTo>
                    <a:pt x="2224" y="2597"/>
                  </a:lnTo>
                  <a:lnTo>
                    <a:pt x="2202" y="2679"/>
                  </a:lnTo>
                  <a:lnTo>
                    <a:pt x="2171" y="2759"/>
                  </a:lnTo>
                  <a:lnTo>
                    <a:pt x="2130" y="2835"/>
                  </a:lnTo>
                  <a:lnTo>
                    <a:pt x="2082" y="2910"/>
                  </a:lnTo>
                  <a:lnTo>
                    <a:pt x="2025" y="2980"/>
                  </a:lnTo>
                  <a:lnTo>
                    <a:pt x="1959" y="3048"/>
                  </a:lnTo>
                  <a:lnTo>
                    <a:pt x="1886" y="3109"/>
                  </a:lnTo>
                  <a:lnTo>
                    <a:pt x="1808" y="3163"/>
                  </a:lnTo>
                  <a:lnTo>
                    <a:pt x="1727" y="3209"/>
                  </a:lnTo>
                  <a:lnTo>
                    <a:pt x="1643" y="3246"/>
                  </a:lnTo>
                  <a:lnTo>
                    <a:pt x="1555" y="3276"/>
                  </a:lnTo>
                  <a:lnTo>
                    <a:pt x="1462" y="3296"/>
                  </a:lnTo>
                  <a:lnTo>
                    <a:pt x="1365" y="3308"/>
                  </a:lnTo>
                  <a:lnTo>
                    <a:pt x="1264" y="3313"/>
                  </a:lnTo>
                  <a:lnTo>
                    <a:pt x="1168" y="3308"/>
                  </a:lnTo>
                  <a:lnTo>
                    <a:pt x="1074" y="3296"/>
                  </a:lnTo>
                  <a:lnTo>
                    <a:pt x="981" y="3274"/>
                  </a:lnTo>
                  <a:lnTo>
                    <a:pt x="891" y="3246"/>
                  </a:lnTo>
                  <a:lnTo>
                    <a:pt x="802" y="3207"/>
                  </a:lnTo>
                  <a:lnTo>
                    <a:pt x="717" y="3162"/>
                  </a:lnTo>
                  <a:lnTo>
                    <a:pt x="631" y="3107"/>
                  </a:lnTo>
                  <a:lnTo>
                    <a:pt x="549" y="3044"/>
                  </a:lnTo>
                  <a:lnTo>
                    <a:pt x="468" y="2973"/>
                  </a:lnTo>
                  <a:lnTo>
                    <a:pt x="388" y="2892"/>
                  </a:lnTo>
                  <a:lnTo>
                    <a:pt x="315" y="2807"/>
                  </a:lnTo>
                  <a:lnTo>
                    <a:pt x="249" y="2717"/>
                  </a:lnTo>
                  <a:lnTo>
                    <a:pt x="191" y="2623"/>
                  </a:lnTo>
                  <a:lnTo>
                    <a:pt x="140" y="2525"/>
                  </a:lnTo>
                  <a:lnTo>
                    <a:pt x="98" y="2422"/>
                  </a:lnTo>
                  <a:lnTo>
                    <a:pt x="62" y="2315"/>
                  </a:lnTo>
                  <a:lnTo>
                    <a:pt x="35" y="2204"/>
                  </a:lnTo>
                  <a:lnTo>
                    <a:pt x="15" y="2090"/>
                  </a:lnTo>
                  <a:lnTo>
                    <a:pt x="4" y="1970"/>
                  </a:lnTo>
                  <a:lnTo>
                    <a:pt x="0" y="1847"/>
                  </a:lnTo>
                  <a:lnTo>
                    <a:pt x="4" y="1709"/>
                  </a:lnTo>
                  <a:lnTo>
                    <a:pt x="15" y="1572"/>
                  </a:lnTo>
                  <a:lnTo>
                    <a:pt x="37" y="1436"/>
                  </a:lnTo>
                  <a:lnTo>
                    <a:pt x="65" y="1304"/>
                  </a:lnTo>
                  <a:lnTo>
                    <a:pt x="101" y="1173"/>
                  </a:lnTo>
                  <a:lnTo>
                    <a:pt x="146" y="1045"/>
                  </a:lnTo>
                  <a:lnTo>
                    <a:pt x="199" y="919"/>
                  </a:lnTo>
                  <a:lnTo>
                    <a:pt x="259" y="796"/>
                  </a:lnTo>
                  <a:lnTo>
                    <a:pt x="329" y="675"/>
                  </a:lnTo>
                  <a:lnTo>
                    <a:pt x="407" y="555"/>
                  </a:lnTo>
                  <a:lnTo>
                    <a:pt x="493" y="438"/>
                  </a:lnTo>
                  <a:lnTo>
                    <a:pt x="570" y="341"/>
                  </a:lnTo>
                  <a:lnTo>
                    <a:pt x="656" y="250"/>
                  </a:lnTo>
                  <a:lnTo>
                    <a:pt x="745" y="162"/>
                  </a:lnTo>
                  <a:lnTo>
                    <a:pt x="838" y="78"/>
                  </a:lnTo>
                  <a:lnTo>
                    <a:pt x="937" y="0"/>
                  </a:lnTo>
                  <a:close/>
                </a:path>
              </a:pathLst>
            </a:custGeom>
            <a:solidFill>
              <a:srgbClr val="7FC6FF">
                <a:alpha val="25000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18" name="Объект 2">
            <a:extLst>
              <a:ext uri="{FF2B5EF4-FFF2-40B4-BE49-F238E27FC236}">
                <a16:creationId xmlns:a16="http://schemas.microsoft.com/office/drawing/2014/main" xmlns="" id="{4547625C-B660-4C72-A2D6-6F7A010531C4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5241032" y="2420888"/>
            <a:ext cx="4032450" cy="2520280"/>
          </a:xfrm>
        </p:spPr>
        <p:txBody>
          <a:bodyPr anchor="t" anchorCtr="0">
            <a:normAutofit/>
          </a:bodyPr>
          <a:lstStyle>
            <a:lvl1pPr marL="0" indent="0">
              <a:lnSpc>
                <a:spcPts val="2100"/>
              </a:lnSpc>
              <a:spcBef>
                <a:spcPts val="600"/>
              </a:spcBef>
              <a:buNone/>
              <a:defRPr sz="1600" b="0" i="0">
                <a:solidFill>
                  <a:srgbClr val="002569"/>
                </a:solidFill>
              </a:defRPr>
            </a:lvl1pPr>
            <a:lvl2pPr>
              <a:defRPr sz="2400" i="1">
                <a:solidFill>
                  <a:schemeClr val="bg1"/>
                </a:solidFill>
              </a:defRPr>
            </a:lvl2pPr>
            <a:lvl3pPr>
              <a:defRPr sz="2000" i="1">
                <a:solidFill>
                  <a:schemeClr val="bg1"/>
                </a:solidFill>
              </a:defRPr>
            </a:lvl3pPr>
            <a:lvl4pPr>
              <a:defRPr sz="1800" i="1">
                <a:solidFill>
                  <a:schemeClr val="bg1"/>
                </a:solidFill>
              </a:defRPr>
            </a:lvl4pPr>
            <a:lvl5pPr>
              <a:defRPr sz="1800" i="1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«Цитата»</a:t>
            </a:r>
          </a:p>
        </p:txBody>
      </p:sp>
      <p:sp>
        <p:nvSpPr>
          <p:cNvPr id="19" name="Объект 2">
            <a:extLst>
              <a:ext uri="{FF2B5EF4-FFF2-40B4-BE49-F238E27FC236}">
                <a16:creationId xmlns:a16="http://schemas.microsoft.com/office/drawing/2014/main" xmlns="" id="{BFFADE19-CFD5-422C-98DD-0D12F0790555}"/>
              </a:ext>
            </a:extLst>
          </p:cNvPr>
          <p:cNvSpPr>
            <a:spLocks noGrp="1"/>
          </p:cNvSpPr>
          <p:nvPr>
            <p:ph sz="half" idx="42" hasCustomPrompt="1"/>
          </p:nvPr>
        </p:nvSpPr>
        <p:spPr>
          <a:xfrm>
            <a:off x="5241032" y="5085184"/>
            <a:ext cx="4032450" cy="64807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200" b="1" i="0">
                <a:solidFill>
                  <a:srgbClr val="002569"/>
                </a:solidFill>
                <a:latin typeface="+mn-lt"/>
              </a:defRPr>
            </a:lvl1pPr>
            <a:lvl2pPr>
              <a:defRPr sz="2400" i="1">
                <a:solidFill>
                  <a:schemeClr val="bg1"/>
                </a:solidFill>
              </a:defRPr>
            </a:lvl2pPr>
            <a:lvl3pPr>
              <a:defRPr sz="2000" i="1">
                <a:solidFill>
                  <a:schemeClr val="bg1"/>
                </a:solidFill>
              </a:defRPr>
            </a:lvl3pPr>
            <a:lvl4pPr>
              <a:defRPr sz="1800" i="1">
                <a:solidFill>
                  <a:schemeClr val="bg1"/>
                </a:solidFill>
              </a:defRPr>
            </a:lvl4pPr>
            <a:lvl5pPr>
              <a:defRPr sz="1800" i="1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Имя</a:t>
            </a:r>
          </a:p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xmlns="" id="{AF41F13C-74A2-425B-9DC8-132D763A0F90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0" y="1987938"/>
            <a:ext cx="4953000" cy="48700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1300">
                <a:solidFill>
                  <a:srgbClr val="002569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047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Титульный слайд">
    <p:bg>
      <p:bgPr>
        <a:solidFill>
          <a:srgbClr val="0025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5" descr="D:\МОСОБЛДУМА\герб-белый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4217" y="1052736"/>
            <a:ext cx="2410960" cy="2857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32520" y="4529684"/>
            <a:ext cx="8654356" cy="700062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800" b="1">
                <a:solidFill>
                  <a:srgbClr val="C4EA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632519" y="5249764"/>
            <a:ext cx="8654356" cy="1063724"/>
          </a:xfrm>
        </p:spPr>
        <p:txBody>
          <a:bodyPr>
            <a:normAutofit/>
          </a:bodyPr>
          <a:lstStyle>
            <a:lvl1pPr marL="0" indent="0" algn="ctr">
              <a:buNone/>
              <a:defRPr sz="1600" spc="50" baseline="0">
                <a:solidFill>
                  <a:srgbClr val="C4EA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831384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88504" y="1700808"/>
            <a:ext cx="8922196" cy="4608512"/>
          </a:xfrm>
        </p:spPr>
        <p:txBody>
          <a:bodyPr numCol="1" spcCol="360000">
            <a:normAutofit/>
          </a:bodyPr>
          <a:lstStyle>
            <a:lvl1pPr marL="361950" indent="-361950">
              <a:spcBef>
                <a:spcPts val="600"/>
              </a:spcBef>
              <a:spcAft>
                <a:spcPts val="600"/>
              </a:spcAft>
              <a:buClr>
                <a:srgbClr val="01699B"/>
              </a:buClr>
              <a:buSzPct val="100000"/>
              <a:buFont typeface="+mj-lt"/>
              <a:buAutoNum type="arabicPeriod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47700" indent="-285750">
              <a:spcBef>
                <a:spcPts val="600"/>
              </a:spcBef>
              <a:spcAft>
                <a:spcPts val="600"/>
              </a:spcAft>
              <a:buClr>
                <a:srgbClr val="01699B"/>
              </a:buClr>
              <a:buSzPct val="100000"/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rgbClr val="01699B"/>
              </a:buCl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rgbClr val="01699B"/>
              </a:buCl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rgbClr val="01699B"/>
              </a:buCl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95300" y="404664"/>
            <a:ext cx="8915400" cy="504055"/>
          </a:xfrm>
          <a:prstGeom prst="rect">
            <a:avLst/>
          </a:prstGeom>
        </p:spPr>
        <p:txBody>
          <a:bodyPr rIns="0" anchor="t">
            <a:normAutofit/>
          </a:bodyPr>
          <a:lstStyle>
            <a:lvl1pPr algn="l">
              <a:defRPr sz="2800" b="0" cap="none">
                <a:solidFill>
                  <a:srgbClr val="002569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8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495300" y="908720"/>
            <a:ext cx="8915400" cy="432048"/>
          </a:xfrm>
        </p:spPr>
        <p:txBody>
          <a:bodyPr lIns="0" anchor="b">
            <a:normAutofit/>
          </a:bodyPr>
          <a:lstStyle>
            <a:lvl1pPr marL="0" indent="0">
              <a:buNone/>
              <a:defRPr sz="1600">
                <a:solidFill>
                  <a:srgbClr val="002569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ПОДЗАГОЛОВКА</a:t>
            </a:r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xmlns="" id="{2A25C43D-06FF-4473-AB81-FED723FB9CD0}"/>
              </a:ext>
            </a:extLst>
          </p:cNvPr>
          <p:cNvSpPr txBox="1">
            <a:spLocks/>
          </p:cNvSpPr>
          <p:nvPr userDrawn="1"/>
        </p:nvSpPr>
        <p:spPr>
          <a:xfrm>
            <a:off x="0" y="6597352"/>
            <a:ext cx="9906000" cy="2606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72000" rtlCol="0" anchor="b" anchorCtr="0">
            <a:normAutofit fontScale="92500" lnSpcReduction="10000"/>
          </a:bodyPr>
          <a:lstStyle>
            <a:lvl1pPr marL="342900" indent="-342900" algn="r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fld id="{DAE42B8A-E4E5-441B-8300-EDE41B1D6DD1}" type="slidenum">
              <a:rPr lang="ru-RU" sz="1050" b="1" smtClean="0"/>
              <a:pPr marL="0" indent="0" algn="r">
                <a:buNone/>
              </a:pPr>
              <a:t>‹#›</a:t>
            </a:fld>
            <a:endParaRPr lang="ru-RU" sz="1050" b="1" dirty="0"/>
          </a:p>
        </p:txBody>
      </p:sp>
    </p:spTree>
    <p:extLst>
      <p:ext uri="{BB962C8B-B14F-4D97-AF65-F5344CB8AC3E}">
        <p14:creationId xmlns:p14="http://schemas.microsoft.com/office/powerpoint/2010/main" val="20698570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ы со смещением бло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EFF9816-257F-4980-8B26-73085881EC80}"/>
              </a:ext>
            </a:extLst>
          </p:cNvPr>
          <p:cNvSpPr txBox="1">
            <a:spLocks/>
          </p:cNvSpPr>
          <p:nvPr userDrawn="1"/>
        </p:nvSpPr>
        <p:spPr>
          <a:xfrm>
            <a:off x="0" y="6597352"/>
            <a:ext cx="9906000" cy="2606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72000" rtlCol="0" anchor="b" anchorCtr="0">
            <a:normAutofit fontScale="92500" lnSpcReduction="10000"/>
          </a:bodyPr>
          <a:lstStyle>
            <a:lvl1pPr marL="342900" indent="-342900" algn="r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fld id="{DAE42B8A-E4E5-441B-8300-EDE41B1D6DD1}" type="slidenum">
              <a:rPr lang="ru-RU" sz="1050" b="1" smtClean="0"/>
              <a:pPr marL="0" indent="0" algn="r">
                <a:buNone/>
              </a:pPr>
              <a:t>‹#›</a:t>
            </a:fld>
            <a:endParaRPr lang="ru-RU" sz="1050" b="1" dirty="0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xmlns="" id="{9F0D4951-E676-4709-9239-9BCF183D032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04728" y="4653136"/>
            <a:ext cx="6905972" cy="1656184"/>
          </a:xfrm>
        </p:spPr>
        <p:txBody>
          <a:bodyPr numCol="1" spcCol="360000" anchor="ctr">
            <a:normAutofit/>
          </a:bodyPr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01699B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rgbClr val="002569"/>
                </a:solidFill>
              </a:defRPr>
            </a:lvl1pPr>
            <a:lvl2pPr marL="361950" indent="0">
              <a:spcBef>
                <a:spcPts val="600"/>
              </a:spcBef>
              <a:spcAft>
                <a:spcPts val="600"/>
              </a:spcAft>
              <a:buClr>
                <a:srgbClr val="01699B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rgbClr val="01699B"/>
                </a:solidFill>
              </a:defRPr>
            </a:lvl2pPr>
            <a:lvl3pPr marL="914400" indent="0">
              <a:buClr>
                <a:srgbClr val="01699B"/>
              </a:buClr>
              <a:buNone/>
              <a:defRPr sz="1600">
                <a:solidFill>
                  <a:srgbClr val="01699B"/>
                </a:solidFill>
              </a:defRPr>
            </a:lvl3pPr>
            <a:lvl4pPr marL="1371600" indent="0">
              <a:buClr>
                <a:srgbClr val="01699B"/>
              </a:buClr>
              <a:buNone/>
              <a:defRPr sz="1400">
                <a:solidFill>
                  <a:srgbClr val="01699B"/>
                </a:solidFill>
              </a:defRPr>
            </a:lvl4pPr>
            <a:lvl5pPr marL="1828800" indent="0">
              <a:buClr>
                <a:srgbClr val="01699B"/>
              </a:buClr>
              <a:buNone/>
              <a:defRPr sz="1400">
                <a:solidFill>
                  <a:srgbClr val="01699B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xmlns="" id="{53595201-4A05-431A-A057-5410A75D696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504728" y="2572666"/>
            <a:ext cx="6905972" cy="1656184"/>
          </a:xfrm>
        </p:spPr>
        <p:txBody>
          <a:bodyPr numCol="1" spcCol="360000" anchor="ctr">
            <a:normAutofit/>
          </a:bodyPr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01699B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rgbClr val="002569"/>
                </a:solidFill>
              </a:defRPr>
            </a:lvl1pPr>
            <a:lvl2pPr marL="361950" indent="0">
              <a:spcBef>
                <a:spcPts val="600"/>
              </a:spcBef>
              <a:spcAft>
                <a:spcPts val="600"/>
              </a:spcAft>
              <a:buClr>
                <a:srgbClr val="01699B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rgbClr val="01699B"/>
                </a:solidFill>
              </a:defRPr>
            </a:lvl2pPr>
            <a:lvl3pPr marL="914400" indent="0">
              <a:buClr>
                <a:srgbClr val="01699B"/>
              </a:buClr>
              <a:buNone/>
              <a:defRPr sz="1600">
                <a:solidFill>
                  <a:srgbClr val="01699B"/>
                </a:solidFill>
              </a:defRPr>
            </a:lvl3pPr>
            <a:lvl4pPr marL="1371600" indent="0">
              <a:buClr>
                <a:srgbClr val="01699B"/>
              </a:buClr>
              <a:buNone/>
              <a:defRPr sz="1400">
                <a:solidFill>
                  <a:srgbClr val="01699B"/>
                </a:solidFill>
              </a:defRPr>
            </a:lvl4pPr>
            <a:lvl5pPr marL="1828800" indent="0">
              <a:buClr>
                <a:srgbClr val="01699B"/>
              </a:buClr>
              <a:buNone/>
              <a:defRPr sz="1400">
                <a:solidFill>
                  <a:srgbClr val="01699B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7" name="Заголовок 1">
            <a:extLst>
              <a:ext uri="{FF2B5EF4-FFF2-40B4-BE49-F238E27FC236}">
                <a16:creationId xmlns:a16="http://schemas.microsoft.com/office/drawing/2014/main" xmlns="" id="{D5792A7D-6440-4535-8C65-A481C184E0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5300" y="434456"/>
            <a:ext cx="8915400" cy="720081"/>
          </a:xfrm>
          <a:prstGeom prst="rect">
            <a:avLst/>
          </a:prstGeom>
        </p:spPr>
        <p:txBody>
          <a:bodyPr rIns="0" anchor="ctr" anchorCtr="0">
            <a:normAutofit/>
          </a:bodyPr>
          <a:lstStyle>
            <a:lvl1pPr algn="l">
              <a:defRPr sz="2800" b="0" cap="none">
                <a:solidFill>
                  <a:srgbClr val="002569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8" name="Текст 2">
            <a:extLst>
              <a:ext uri="{FF2B5EF4-FFF2-40B4-BE49-F238E27FC236}">
                <a16:creationId xmlns:a16="http://schemas.microsoft.com/office/drawing/2014/main" xmlns="" id="{B5969BF2-4E96-4EFD-BE4C-F9838D48000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88503" y="1154537"/>
            <a:ext cx="8856983" cy="762296"/>
          </a:xfrm>
        </p:spPr>
        <p:txBody>
          <a:bodyPr lIns="0" anchor="t">
            <a:normAutofit/>
          </a:bodyPr>
          <a:lstStyle>
            <a:lvl1pPr marL="0" indent="0">
              <a:buNone/>
              <a:defRPr sz="1600">
                <a:solidFill>
                  <a:srgbClr val="002569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4875547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ы со смещением бло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5">
            <a:extLst>
              <a:ext uri="{FF2B5EF4-FFF2-40B4-BE49-F238E27FC236}">
                <a16:creationId xmlns:a16="http://schemas.microsoft.com/office/drawing/2014/main" xmlns="" id="{AFE13CF7-5E99-4D2C-A852-DA2D94D10B44}"/>
              </a:ext>
            </a:extLst>
          </p:cNvPr>
          <p:cNvSpPr txBox="1">
            <a:spLocks/>
          </p:cNvSpPr>
          <p:nvPr userDrawn="1"/>
        </p:nvSpPr>
        <p:spPr>
          <a:xfrm>
            <a:off x="0" y="6597352"/>
            <a:ext cx="9906000" cy="2606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72000" rtlCol="0" anchor="b" anchorCtr="0">
            <a:normAutofit fontScale="92500" lnSpcReduction="10000"/>
          </a:bodyPr>
          <a:lstStyle>
            <a:lvl1pPr marL="342900" indent="-342900" algn="r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fld id="{DAE42B8A-E4E5-441B-8300-EDE41B1D6DD1}" type="slidenum">
              <a:rPr lang="ru-RU" sz="1050" b="1" smtClean="0"/>
              <a:pPr marL="0" indent="0" algn="r">
                <a:buNone/>
              </a:pPr>
              <a:t>‹#›</a:t>
            </a:fld>
            <a:endParaRPr lang="ru-RU" sz="1050" b="1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C16A7567-5534-403D-A03C-22AA9421A005}"/>
              </a:ext>
            </a:extLst>
          </p:cNvPr>
          <p:cNvSpPr/>
          <p:nvPr userDrawn="1"/>
        </p:nvSpPr>
        <p:spPr>
          <a:xfrm>
            <a:off x="0" y="-1588"/>
            <a:ext cx="9906000" cy="1980000"/>
          </a:xfrm>
          <a:prstGeom prst="rect">
            <a:avLst/>
          </a:prstGeom>
          <a:solidFill>
            <a:srgbClr val="002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xmlns="" id="{95858A93-7BE9-42A6-9685-2C7C94CF21D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04728" y="4653136"/>
            <a:ext cx="6905972" cy="1656184"/>
          </a:xfrm>
        </p:spPr>
        <p:txBody>
          <a:bodyPr numCol="1" spcCol="360000" anchor="ctr">
            <a:normAutofit/>
          </a:bodyPr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01699B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rgbClr val="002569"/>
                </a:solidFill>
              </a:defRPr>
            </a:lvl1pPr>
            <a:lvl2pPr marL="361950" indent="0">
              <a:spcBef>
                <a:spcPts val="600"/>
              </a:spcBef>
              <a:spcAft>
                <a:spcPts val="600"/>
              </a:spcAft>
              <a:buClr>
                <a:srgbClr val="01699B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rgbClr val="01699B"/>
                </a:solidFill>
              </a:defRPr>
            </a:lvl2pPr>
            <a:lvl3pPr marL="914400" indent="0">
              <a:buClr>
                <a:srgbClr val="01699B"/>
              </a:buClr>
              <a:buNone/>
              <a:defRPr sz="1600">
                <a:solidFill>
                  <a:srgbClr val="01699B"/>
                </a:solidFill>
              </a:defRPr>
            </a:lvl3pPr>
            <a:lvl4pPr marL="1371600" indent="0">
              <a:buClr>
                <a:srgbClr val="01699B"/>
              </a:buClr>
              <a:buNone/>
              <a:defRPr sz="1400">
                <a:solidFill>
                  <a:srgbClr val="01699B"/>
                </a:solidFill>
              </a:defRPr>
            </a:lvl4pPr>
            <a:lvl5pPr marL="1828800" indent="0">
              <a:buClr>
                <a:srgbClr val="01699B"/>
              </a:buClr>
              <a:buNone/>
              <a:defRPr sz="1400">
                <a:solidFill>
                  <a:srgbClr val="01699B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xmlns="" id="{341704A0-AAAE-4BAE-B93E-BA229BC54E4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504728" y="2572666"/>
            <a:ext cx="6905972" cy="1656184"/>
          </a:xfrm>
        </p:spPr>
        <p:txBody>
          <a:bodyPr numCol="1" spcCol="360000" anchor="ctr">
            <a:normAutofit/>
          </a:bodyPr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01699B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rgbClr val="002569"/>
                </a:solidFill>
              </a:defRPr>
            </a:lvl1pPr>
            <a:lvl2pPr marL="361950" indent="0">
              <a:spcBef>
                <a:spcPts val="600"/>
              </a:spcBef>
              <a:spcAft>
                <a:spcPts val="600"/>
              </a:spcAft>
              <a:buClr>
                <a:srgbClr val="01699B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rgbClr val="01699B"/>
                </a:solidFill>
              </a:defRPr>
            </a:lvl2pPr>
            <a:lvl3pPr marL="914400" indent="0">
              <a:buClr>
                <a:srgbClr val="01699B"/>
              </a:buClr>
              <a:buNone/>
              <a:defRPr sz="1600">
                <a:solidFill>
                  <a:srgbClr val="01699B"/>
                </a:solidFill>
              </a:defRPr>
            </a:lvl3pPr>
            <a:lvl4pPr marL="1371600" indent="0">
              <a:buClr>
                <a:srgbClr val="01699B"/>
              </a:buClr>
              <a:buNone/>
              <a:defRPr sz="1400">
                <a:solidFill>
                  <a:srgbClr val="01699B"/>
                </a:solidFill>
              </a:defRPr>
            </a:lvl4pPr>
            <a:lvl5pPr marL="1828800" indent="0">
              <a:buClr>
                <a:srgbClr val="01699B"/>
              </a:buClr>
              <a:buNone/>
              <a:defRPr sz="1400">
                <a:solidFill>
                  <a:srgbClr val="01699B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92172E11-F66B-48B1-8769-C3F8D49C775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8503" y="332656"/>
            <a:ext cx="8856983" cy="700062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 algn="l">
              <a:defRPr sz="2800" b="1">
                <a:solidFill>
                  <a:srgbClr val="C4EA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2" name="Подзаголовок 2">
            <a:extLst>
              <a:ext uri="{FF2B5EF4-FFF2-40B4-BE49-F238E27FC236}">
                <a16:creationId xmlns:a16="http://schemas.microsoft.com/office/drawing/2014/main" xmlns="" id="{547166F8-AADA-4F2F-975E-4A75B38F20F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88504" y="1052737"/>
            <a:ext cx="8856983" cy="762296"/>
          </a:xfrm>
        </p:spPr>
        <p:txBody>
          <a:bodyPr lIns="0" rIns="0" anchor="ctr" anchorCtr="0">
            <a:normAutofit/>
          </a:bodyPr>
          <a:lstStyle>
            <a:lvl1pPr marL="0" indent="0" algn="l">
              <a:buNone/>
              <a:defRPr sz="1600" spc="50" baseline="0">
                <a:solidFill>
                  <a:srgbClr val="C4EA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6456944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5">
            <a:extLst>
              <a:ext uri="{FF2B5EF4-FFF2-40B4-BE49-F238E27FC236}">
                <a16:creationId xmlns:a16="http://schemas.microsoft.com/office/drawing/2014/main" xmlns="" id="{CF2B9EB3-603B-49DE-B5AE-EAF8E26B689D}"/>
              </a:ext>
            </a:extLst>
          </p:cNvPr>
          <p:cNvSpPr txBox="1">
            <a:spLocks/>
          </p:cNvSpPr>
          <p:nvPr userDrawn="1"/>
        </p:nvSpPr>
        <p:spPr>
          <a:xfrm>
            <a:off x="0" y="6597352"/>
            <a:ext cx="9906000" cy="2606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72000" rtlCol="0" anchor="b" anchorCtr="0">
            <a:normAutofit fontScale="92500" lnSpcReduction="10000"/>
          </a:bodyPr>
          <a:lstStyle>
            <a:lvl1pPr marL="342900" indent="-342900" algn="r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fld id="{DAE42B8A-E4E5-441B-8300-EDE41B1D6DD1}" type="slidenum">
              <a:rPr lang="ru-RU" sz="1050" b="1" smtClean="0"/>
              <a:pPr marL="0" indent="0" algn="r">
                <a:buNone/>
              </a:pPr>
              <a:t>‹#›</a:t>
            </a:fld>
            <a:endParaRPr lang="ru-RU" sz="1050" b="1" dirty="0"/>
          </a:p>
        </p:txBody>
      </p:sp>
      <p:sp>
        <p:nvSpPr>
          <p:cNvPr id="1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88504" y="404664"/>
            <a:ext cx="8928992" cy="504055"/>
          </a:xfrm>
          <a:prstGeom prst="rect">
            <a:avLst/>
          </a:prstGeom>
        </p:spPr>
        <p:txBody>
          <a:bodyPr rIns="0" anchor="t">
            <a:normAutofit/>
          </a:bodyPr>
          <a:lstStyle>
            <a:lvl1pPr algn="l">
              <a:defRPr sz="2800" b="0" cap="none">
                <a:solidFill>
                  <a:srgbClr val="002569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3" name="Объект 2"/>
          <p:cNvSpPr>
            <a:spLocks noGrp="1"/>
          </p:cNvSpPr>
          <p:nvPr>
            <p:ph idx="1"/>
          </p:nvPr>
        </p:nvSpPr>
        <p:spPr>
          <a:xfrm>
            <a:off x="488504" y="1268760"/>
            <a:ext cx="8928992" cy="5040560"/>
          </a:xfrm>
        </p:spPr>
        <p:txBody>
          <a:bodyPr/>
          <a:lstStyle>
            <a:lvl1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19218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bg>
      <p:bgPr>
        <a:solidFill>
          <a:srgbClr val="0025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88504" y="476673"/>
            <a:ext cx="8928992" cy="504055"/>
          </a:xfrm>
          <a:prstGeom prst="rect">
            <a:avLst/>
          </a:prstGeom>
        </p:spPr>
        <p:txBody>
          <a:bodyPr rIns="0" anchor="t">
            <a:normAutofit/>
          </a:bodyPr>
          <a:lstStyle>
            <a:lvl1pPr algn="l">
              <a:defRPr sz="2800" b="0" cap="none">
                <a:solidFill>
                  <a:srgbClr val="C4EA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3" name="Объект 2"/>
          <p:cNvSpPr>
            <a:spLocks noGrp="1"/>
          </p:cNvSpPr>
          <p:nvPr>
            <p:ph idx="1"/>
          </p:nvPr>
        </p:nvSpPr>
        <p:spPr>
          <a:xfrm>
            <a:off x="488504" y="1268760"/>
            <a:ext cx="8928992" cy="5040560"/>
          </a:xfrm>
        </p:spPr>
        <p:txBody>
          <a:bodyPr/>
          <a:lstStyle>
            <a:lvl1pPr>
              <a:defRPr sz="1600">
                <a:solidFill>
                  <a:srgbClr val="C4EA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1600">
                <a:solidFill>
                  <a:srgbClr val="C4EA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 sz="1600">
                <a:solidFill>
                  <a:srgbClr val="C4EA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 sz="1200">
                <a:solidFill>
                  <a:srgbClr val="C4EA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 sz="1200">
                <a:solidFill>
                  <a:srgbClr val="C4EA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42344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 объект и спис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xmlns="" id="{A2EE8B25-A4EC-444F-852B-B0D2CA0E2900}"/>
              </a:ext>
            </a:extLst>
          </p:cNvPr>
          <p:cNvSpPr txBox="1">
            <a:spLocks/>
          </p:cNvSpPr>
          <p:nvPr userDrawn="1"/>
        </p:nvSpPr>
        <p:spPr>
          <a:xfrm>
            <a:off x="0" y="6597352"/>
            <a:ext cx="9906000" cy="2606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72000" rtlCol="0" anchor="b" anchorCtr="0">
            <a:normAutofit fontScale="92500" lnSpcReduction="10000"/>
          </a:bodyPr>
          <a:lstStyle>
            <a:lvl1pPr marL="342900" indent="-342900" algn="r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fld id="{DAE42B8A-E4E5-441B-8300-EDE41B1D6DD1}" type="slidenum">
              <a:rPr lang="ru-RU" sz="1050" b="1" smtClean="0"/>
              <a:pPr marL="0" indent="0" algn="r">
                <a:buNone/>
              </a:pPr>
              <a:t>‹#›</a:t>
            </a:fld>
            <a:endParaRPr lang="ru-RU" sz="105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268760"/>
            <a:ext cx="5537820" cy="5001420"/>
          </a:xfrm>
        </p:spPr>
        <p:txBody>
          <a:bodyPr/>
          <a:lstStyle>
            <a:lvl1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Объект 2"/>
          <p:cNvSpPr>
            <a:spLocks noGrp="1"/>
          </p:cNvSpPr>
          <p:nvPr>
            <p:ph idx="13"/>
          </p:nvPr>
        </p:nvSpPr>
        <p:spPr>
          <a:xfrm>
            <a:off x="6321152" y="1268760"/>
            <a:ext cx="3089548" cy="5001420"/>
          </a:xfrm>
        </p:spPr>
        <p:txBody>
          <a:bodyPr/>
          <a:lstStyle>
            <a:lvl1pPr algn="r"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algn="r"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r"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95300" y="404664"/>
            <a:ext cx="8915400" cy="648072"/>
          </a:xfrm>
          <a:prstGeom prst="rect">
            <a:avLst/>
          </a:prstGeom>
        </p:spPr>
        <p:txBody>
          <a:bodyPr rIns="0" anchor="t">
            <a:normAutofit/>
          </a:bodyPr>
          <a:lstStyle>
            <a:lvl1pPr algn="l">
              <a:defRPr sz="2800" b="0" cap="none">
                <a:solidFill>
                  <a:srgbClr val="002569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0860859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 объект и спис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xmlns="" id="{A2EE8B25-A4EC-444F-852B-B0D2CA0E2900}"/>
              </a:ext>
            </a:extLst>
          </p:cNvPr>
          <p:cNvSpPr txBox="1">
            <a:spLocks/>
          </p:cNvSpPr>
          <p:nvPr userDrawn="1"/>
        </p:nvSpPr>
        <p:spPr>
          <a:xfrm>
            <a:off x="0" y="6597352"/>
            <a:ext cx="9906000" cy="2606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72000" rtlCol="0" anchor="b" anchorCtr="0">
            <a:normAutofit fontScale="92500" lnSpcReduction="10000"/>
          </a:bodyPr>
          <a:lstStyle>
            <a:lvl1pPr marL="342900" indent="-342900" algn="r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fld id="{DAE42B8A-E4E5-441B-8300-EDE41B1D6DD1}" type="slidenum">
              <a:rPr lang="ru-RU" sz="1050" b="1" smtClean="0"/>
              <a:pPr marL="0" indent="0" algn="r">
                <a:buNone/>
              </a:pPr>
              <a:t>‹#›</a:t>
            </a:fld>
            <a:endParaRPr lang="ru-RU" sz="105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44888" y="1628800"/>
            <a:ext cx="5465812" cy="3816771"/>
          </a:xfrm>
        </p:spPr>
        <p:txBody>
          <a:bodyPr/>
          <a:lstStyle>
            <a:lvl1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Объект 2"/>
          <p:cNvSpPr>
            <a:spLocks noGrp="1"/>
          </p:cNvSpPr>
          <p:nvPr>
            <p:ph idx="13"/>
          </p:nvPr>
        </p:nvSpPr>
        <p:spPr>
          <a:xfrm>
            <a:off x="495300" y="1628800"/>
            <a:ext cx="3089548" cy="3816771"/>
          </a:xfrm>
        </p:spPr>
        <p:txBody>
          <a:bodyPr/>
          <a:lstStyle>
            <a:lvl1pPr algn="r"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algn="r"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r"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95300" y="404664"/>
            <a:ext cx="8915400" cy="648072"/>
          </a:xfrm>
          <a:prstGeom prst="rect">
            <a:avLst/>
          </a:prstGeom>
        </p:spPr>
        <p:txBody>
          <a:bodyPr rIns="0" anchor="t">
            <a:normAutofit/>
          </a:bodyPr>
          <a:lstStyle>
            <a:lvl1pPr algn="l">
              <a:defRPr sz="2800" b="0" cap="none">
                <a:solidFill>
                  <a:srgbClr val="002569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6624766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 объект и спис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xmlns="" id="{A2EE8B25-A4EC-444F-852B-B0D2CA0E2900}"/>
              </a:ext>
            </a:extLst>
          </p:cNvPr>
          <p:cNvSpPr txBox="1">
            <a:spLocks/>
          </p:cNvSpPr>
          <p:nvPr userDrawn="1"/>
        </p:nvSpPr>
        <p:spPr>
          <a:xfrm>
            <a:off x="0" y="6597352"/>
            <a:ext cx="9906000" cy="2606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72000" rtlCol="0" anchor="b" anchorCtr="0">
            <a:normAutofit fontScale="92500" lnSpcReduction="10000"/>
          </a:bodyPr>
          <a:lstStyle>
            <a:lvl1pPr marL="342900" indent="-342900" algn="r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fld id="{DAE42B8A-E4E5-441B-8300-EDE41B1D6DD1}" type="slidenum">
              <a:rPr lang="ru-RU" sz="1050" b="1" smtClean="0"/>
              <a:pPr marL="0" indent="0" algn="r">
                <a:buNone/>
              </a:pPr>
              <a:t>‹#›</a:t>
            </a:fld>
            <a:endParaRPr lang="ru-RU" sz="1050" b="1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95300" y="404664"/>
            <a:ext cx="8915400" cy="648072"/>
          </a:xfrm>
          <a:prstGeom prst="rect">
            <a:avLst/>
          </a:prstGeom>
        </p:spPr>
        <p:txBody>
          <a:bodyPr rIns="0" anchor="t">
            <a:normAutofit/>
          </a:bodyPr>
          <a:lstStyle>
            <a:lvl1pPr algn="l">
              <a:defRPr sz="2800" b="0" cap="none">
                <a:solidFill>
                  <a:srgbClr val="002569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8" name="Объект 3"/>
          <p:cNvSpPr>
            <a:spLocks noGrp="1"/>
          </p:cNvSpPr>
          <p:nvPr>
            <p:ph sz="half" idx="2"/>
          </p:nvPr>
        </p:nvSpPr>
        <p:spPr>
          <a:xfrm>
            <a:off x="494198" y="1629147"/>
            <a:ext cx="4242778" cy="4392488"/>
          </a:xfrm>
        </p:spPr>
        <p:txBody>
          <a:bodyPr/>
          <a:lstStyle>
            <a:lvl1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Объект 5"/>
          <p:cNvSpPr>
            <a:spLocks noGrp="1"/>
          </p:cNvSpPr>
          <p:nvPr>
            <p:ph sz="quarter" idx="4"/>
          </p:nvPr>
        </p:nvSpPr>
        <p:spPr>
          <a:xfrm>
            <a:off x="5169023" y="1629147"/>
            <a:ext cx="4241677" cy="4392488"/>
          </a:xfrm>
        </p:spPr>
        <p:txBody>
          <a:bodyPr/>
          <a:lstStyle>
            <a:lvl1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2661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объект и 3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Номер слайда 5">
            <a:extLst>
              <a:ext uri="{FF2B5EF4-FFF2-40B4-BE49-F238E27FC236}">
                <a16:creationId xmlns:a16="http://schemas.microsoft.com/office/drawing/2014/main" xmlns="" id="{20EBAD65-0358-4C6E-8EF1-618B94A9A674}"/>
              </a:ext>
            </a:extLst>
          </p:cNvPr>
          <p:cNvSpPr txBox="1">
            <a:spLocks/>
          </p:cNvSpPr>
          <p:nvPr userDrawn="1"/>
        </p:nvSpPr>
        <p:spPr>
          <a:xfrm>
            <a:off x="0" y="6597352"/>
            <a:ext cx="9906000" cy="2606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72000" rtlCol="0" anchor="b" anchorCtr="0">
            <a:normAutofit fontScale="92500" lnSpcReduction="10000"/>
          </a:bodyPr>
          <a:lstStyle>
            <a:lvl1pPr marL="342900" indent="-342900" algn="r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fld id="{DAE42B8A-E4E5-441B-8300-EDE41B1D6DD1}" type="slidenum">
              <a:rPr lang="ru-RU" sz="1050" b="1" smtClean="0"/>
              <a:pPr marL="0" indent="0" algn="r">
                <a:buNone/>
              </a:pPr>
              <a:t>‹#›</a:t>
            </a:fld>
            <a:endParaRPr lang="ru-RU" sz="105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196752"/>
            <a:ext cx="8915400" cy="1512168"/>
          </a:xfrm>
        </p:spPr>
        <p:txBody>
          <a:bodyPr/>
          <a:lstStyle>
            <a:lvl1pPr>
              <a:defRPr sz="1600">
                <a:solidFill>
                  <a:schemeClr val="tx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1600">
                <a:solidFill>
                  <a:schemeClr val="tx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 sz="1600">
                <a:solidFill>
                  <a:schemeClr val="tx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 sz="1200">
                <a:solidFill>
                  <a:schemeClr val="tx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 sz="1200">
                <a:solidFill>
                  <a:schemeClr val="tx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34"/>
          </p:nvPr>
        </p:nvSpPr>
        <p:spPr>
          <a:xfrm>
            <a:off x="488504" y="2924944"/>
            <a:ext cx="2700000" cy="2700000"/>
          </a:xfrm>
          <a:prstGeom prst="rect">
            <a:avLst/>
          </a:prstGeom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4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39"/>
          </p:nvPr>
        </p:nvSpPr>
        <p:spPr>
          <a:xfrm>
            <a:off x="3584848" y="2924944"/>
            <a:ext cx="2700000" cy="2700000"/>
          </a:xfrm>
          <a:prstGeom prst="rect">
            <a:avLst/>
          </a:prstGeom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4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41"/>
          </p:nvPr>
        </p:nvSpPr>
        <p:spPr>
          <a:xfrm>
            <a:off x="6681192" y="2924944"/>
            <a:ext cx="2700000" cy="2700000"/>
          </a:xfrm>
          <a:prstGeom prst="rect">
            <a:avLst/>
          </a:prstGeom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4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48" hasCustomPrompt="1"/>
          </p:nvPr>
        </p:nvSpPr>
        <p:spPr>
          <a:xfrm>
            <a:off x="488504" y="5852119"/>
            <a:ext cx="2700000" cy="457200"/>
          </a:xfrm>
        </p:spPr>
        <p:txBody>
          <a:bodyPr lIns="0" r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rgbClr val="0025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None/>
              <a:defRPr sz="1100" b="0">
                <a:solidFill>
                  <a:srgbClr val="0025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</a:lstStyle>
          <a:p>
            <a:pPr lvl="0"/>
            <a:r>
              <a:rPr lang="ru-RU" dirty="0"/>
              <a:t>ЗАГОЛОВОК</a:t>
            </a:r>
            <a:endParaRPr lang="en-US" dirty="0"/>
          </a:p>
          <a:p>
            <a:pPr lvl="1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50" hasCustomPrompt="1"/>
          </p:nvPr>
        </p:nvSpPr>
        <p:spPr>
          <a:xfrm>
            <a:off x="3584849" y="5852120"/>
            <a:ext cx="2700000" cy="457200"/>
          </a:xfrm>
        </p:spPr>
        <p:txBody>
          <a:bodyPr lIns="0" r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rgbClr val="0025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rgbClr val="0025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</a:lstStyle>
          <a:p>
            <a:pPr lvl="0"/>
            <a:r>
              <a:rPr lang="ru-RU" dirty="0"/>
              <a:t>ЗАГОЛОВОК</a:t>
            </a:r>
            <a:endParaRPr lang="en-US" dirty="0"/>
          </a:p>
          <a:p>
            <a:pPr lvl="1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52" hasCustomPrompt="1"/>
          </p:nvPr>
        </p:nvSpPr>
        <p:spPr>
          <a:xfrm>
            <a:off x="6681192" y="5852120"/>
            <a:ext cx="2700000" cy="457200"/>
          </a:xfrm>
        </p:spPr>
        <p:txBody>
          <a:bodyPr lIns="0" r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rgbClr val="0025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rgbClr val="0025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</a:lstStyle>
          <a:p>
            <a:pPr lvl="0"/>
            <a:r>
              <a:rPr lang="ru-RU" dirty="0"/>
              <a:t>ЗАГОЛОВОК</a:t>
            </a:r>
            <a:endParaRPr lang="en-US" dirty="0"/>
          </a:p>
          <a:p>
            <a:pPr lvl="1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xmlns="" id="{46EEB012-1411-4CA3-9505-64190AE118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5300" y="404664"/>
            <a:ext cx="8915400" cy="576064"/>
          </a:xfrm>
          <a:prstGeom prst="rect">
            <a:avLst/>
          </a:prstGeom>
        </p:spPr>
        <p:txBody>
          <a:bodyPr lIns="0" rIns="0" anchor="t">
            <a:normAutofit/>
          </a:bodyPr>
          <a:lstStyle>
            <a:lvl1pPr algn="l">
              <a:defRPr sz="2800" b="0" cap="none">
                <a:solidFill>
                  <a:srgbClr val="002569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14289388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3 фото с заголов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Номер слайда 5">
            <a:extLst>
              <a:ext uri="{FF2B5EF4-FFF2-40B4-BE49-F238E27FC236}">
                <a16:creationId xmlns:a16="http://schemas.microsoft.com/office/drawing/2014/main" xmlns="" id="{BD34A088-0E12-49F2-A711-DBB2F5E8693C}"/>
              </a:ext>
            </a:extLst>
          </p:cNvPr>
          <p:cNvSpPr txBox="1">
            <a:spLocks/>
          </p:cNvSpPr>
          <p:nvPr userDrawn="1"/>
        </p:nvSpPr>
        <p:spPr>
          <a:xfrm>
            <a:off x="0" y="6597352"/>
            <a:ext cx="9906000" cy="2606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72000" rtlCol="0" anchor="b" anchorCtr="0">
            <a:normAutofit fontScale="92500" lnSpcReduction="10000"/>
          </a:bodyPr>
          <a:lstStyle>
            <a:lvl1pPr marL="342900" indent="-342900" algn="r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fld id="{DAE42B8A-E4E5-441B-8300-EDE41B1D6DD1}" type="slidenum">
              <a:rPr lang="ru-RU" sz="1050" b="1" smtClean="0"/>
              <a:pPr marL="0" indent="0" algn="r">
                <a:buNone/>
              </a:pPr>
              <a:t>‹#›</a:t>
            </a:fld>
            <a:endParaRPr lang="ru-RU" sz="1050" b="1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34"/>
          </p:nvPr>
        </p:nvSpPr>
        <p:spPr>
          <a:xfrm>
            <a:off x="488504" y="1988840"/>
            <a:ext cx="2700000" cy="2700000"/>
          </a:xfrm>
          <a:prstGeom prst="rect">
            <a:avLst/>
          </a:prstGeom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4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39"/>
          </p:nvPr>
        </p:nvSpPr>
        <p:spPr>
          <a:xfrm>
            <a:off x="3584848" y="1988840"/>
            <a:ext cx="2700000" cy="2700000"/>
          </a:xfrm>
          <a:prstGeom prst="rect">
            <a:avLst/>
          </a:prstGeom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4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41"/>
          </p:nvPr>
        </p:nvSpPr>
        <p:spPr>
          <a:xfrm>
            <a:off x="6681192" y="1988840"/>
            <a:ext cx="2700000" cy="2700000"/>
          </a:xfrm>
          <a:prstGeom prst="rect">
            <a:avLst/>
          </a:prstGeom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4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488504" y="4797152"/>
            <a:ext cx="2700000" cy="1728192"/>
          </a:xfrm>
          <a:effectLst/>
        </p:spPr>
        <p:txBody>
          <a:bodyPr lIns="0" rIns="0">
            <a:noAutofit/>
          </a:bodyPr>
          <a:lstStyle>
            <a:lvl1pPr marL="0" indent="0" algn="l">
              <a:buNone/>
              <a:defRPr sz="1400" b="1" cap="none" spc="0">
                <a:ln>
                  <a:noFill/>
                </a:ln>
                <a:solidFill>
                  <a:srgbClr val="002569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l">
              <a:buNone/>
              <a:defRPr sz="1400" b="0" cap="none" spc="0">
                <a:ln>
                  <a:noFill/>
                </a:ln>
                <a:solidFill>
                  <a:srgbClr val="002569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</a:lstStyle>
          <a:p>
            <a:pPr lvl="0"/>
            <a:r>
              <a:rPr lang="ru-RU" dirty="0"/>
              <a:t>ЗАГОЛОВОК</a:t>
            </a:r>
            <a:endParaRPr lang="en-US" dirty="0"/>
          </a:p>
          <a:p>
            <a:pPr lvl="1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3584848" y="4797152"/>
            <a:ext cx="2700000" cy="1728192"/>
          </a:xfrm>
          <a:effectLst/>
        </p:spPr>
        <p:txBody>
          <a:bodyPr lIns="0" rIns="0">
            <a:noAutofit/>
          </a:bodyPr>
          <a:lstStyle>
            <a:lvl1pPr marL="0" indent="0" algn="l">
              <a:buNone/>
              <a:defRPr sz="1400" b="1" cap="none" spc="0">
                <a:ln>
                  <a:noFill/>
                </a:ln>
                <a:solidFill>
                  <a:srgbClr val="002569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l">
              <a:buNone/>
              <a:defRPr sz="1400" b="0" cap="none" spc="0">
                <a:ln>
                  <a:noFill/>
                </a:ln>
                <a:solidFill>
                  <a:srgbClr val="002569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</a:lstStyle>
          <a:p>
            <a:pPr lvl="0"/>
            <a:r>
              <a:rPr lang="ru-RU" dirty="0"/>
              <a:t>ЗАГОЛОВОК</a:t>
            </a:r>
            <a:endParaRPr lang="en-US" dirty="0"/>
          </a:p>
          <a:p>
            <a:pPr lvl="1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43" hasCustomPrompt="1"/>
          </p:nvPr>
        </p:nvSpPr>
        <p:spPr>
          <a:xfrm>
            <a:off x="6681192" y="4797152"/>
            <a:ext cx="2700000" cy="1728192"/>
          </a:xfrm>
          <a:effectLst/>
        </p:spPr>
        <p:txBody>
          <a:bodyPr lIns="0" rIns="0">
            <a:noAutofit/>
          </a:bodyPr>
          <a:lstStyle>
            <a:lvl1pPr marL="0" indent="0" algn="l">
              <a:buNone/>
              <a:defRPr sz="1400" b="1" cap="none" spc="0">
                <a:ln>
                  <a:noFill/>
                </a:ln>
                <a:solidFill>
                  <a:srgbClr val="002569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l">
              <a:buNone/>
              <a:defRPr sz="1400" b="0" cap="none" spc="0">
                <a:ln>
                  <a:noFill/>
                </a:ln>
                <a:solidFill>
                  <a:srgbClr val="002569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</a:lstStyle>
          <a:p>
            <a:pPr lvl="0"/>
            <a:r>
              <a:rPr lang="ru-RU" dirty="0"/>
              <a:t>ЗАГОЛОВОК</a:t>
            </a:r>
            <a:endParaRPr lang="en-US" dirty="0"/>
          </a:p>
          <a:p>
            <a:pPr lvl="1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10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95300" y="404664"/>
            <a:ext cx="8915400" cy="576064"/>
          </a:xfrm>
          <a:prstGeom prst="rect">
            <a:avLst/>
          </a:prstGeom>
        </p:spPr>
        <p:txBody>
          <a:bodyPr lIns="0" rIns="0" anchor="t">
            <a:normAutofit/>
          </a:bodyPr>
          <a:lstStyle>
            <a:lvl1pPr algn="l">
              <a:defRPr sz="2800" b="0" cap="none">
                <a:solidFill>
                  <a:srgbClr val="002569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4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495300" y="1070588"/>
            <a:ext cx="8915400" cy="432048"/>
          </a:xfrm>
        </p:spPr>
        <p:txBody>
          <a:bodyPr lIns="0" rIns="0" anchor="t">
            <a:normAutofit/>
          </a:bodyPr>
          <a:lstStyle>
            <a:lvl1pPr marL="0" indent="0">
              <a:buNone/>
              <a:defRPr sz="1600">
                <a:solidFill>
                  <a:srgbClr val="002569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051915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bg>
      <p:bgPr>
        <a:solidFill>
          <a:srgbClr val="0025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29" y="1844824"/>
            <a:ext cx="2045473" cy="2121754"/>
          </a:xfrm>
          <a:prstGeom prst="rect">
            <a:avLst/>
          </a:prstGeo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1C368E8F-38B0-4D73-8C0E-32BABF5D4EB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08784" y="2492896"/>
            <a:ext cx="6120679" cy="70006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2800" b="1">
                <a:solidFill>
                  <a:srgbClr val="C4EA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xmlns="" id="{5A826BF1-F7AA-4CFD-B2B5-AAC92EEFC64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008784" y="3212976"/>
            <a:ext cx="6120680" cy="1605909"/>
          </a:xfrm>
        </p:spPr>
        <p:txBody>
          <a:bodyPr lIns="0">
            <a:normAutofit/>
          </a:bodyPr>
          <a:lstStyle>
            <a:lvl1pPr marL="0" indent="0" algn="l">
              <a:buNone/>
              <a:defRPr sz="1600" spc="50" baseline="0">
                <a:solidFill>
                  <a:srgbClr val="C4EA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10" name="Текст 2">
            <a:extLst>
              <a:ext uri="{FF2B5EF4-FFF2-40B4-BE49-F238E27FC236}">
                <a16:creationId xmlns:a16="http://schemas.microsoft.com/office/drawing/2014/main" xmlns="" id="{18D55BFF-4432-458F-BC36-584E7107A16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005277" y="4818885"/>
            <a:ext cx="2016125" cy="2016125"/>
          </a:xfrm>
          <a:solidFill>
            <a:srgbClr val="C4EAFF">
              <a:alpha val="15000"/>
            </a:srgbClr>
          </a:solidFill>
        </p:spPr>
        <p:txBody>
          <a:bodyPr anchor="ctr" anchorCtr="0"/>
          <a:lstStyle>
            <a:lvl1pPr marL="0" indent="0" algn="r">
              <a:buNone/>
              <a:defRPr lang="ru-RU" sz="12800" kern="1200" dirty="0" smtClean="0">
                <a:solidFill>
                  <a:srgbClr val="002569"/>
                </a:solidFill>
                <a:latin typeface="+mj-lt"/>
                <a:ea typeface="+mn-ea"/>
                <a:cs typeface="+mn-cs"/>
              </a:defRPr>
            </a:lvl1pPr>
            <a:lvl2pPr>
              <a:defRPr lang="ru-RU" sz="12800" kern="1200" dirty="0" smtClean="0">
                <a:solidFill>
                  <a:srgbClr val="002569"/>
                </a:solidFill>
                <a:latin typeface="+mj-lt"/>
                <a:ea typeface="+mn-ea"/>
                <a:cs typeface="+mn-cs"/>
              </a:defRPr>
            </a:lvl2pPr>
            <a:lvl3pPr>
              <a:defRPr lang="ru-RU" sz="12800" kern="1200" dirty="0" smtClean="0">
                <a:solidFill>
                  <a:srgbClr val="002569"/>
                </a:solidFill>
                <a:latin typeface="+mj-lt"/>
                <a:ea typeface="+mn-ea"/>
                <a:cs typeface="+mn-cs"/>
              </a:defRPr>
            </a:lvl3pPr>
            <a:lvl4pPr>
              <a:defRPr lang="ru-RU" sz="12800" kern="1200" dirty="0" smtClean="0">
                <a:solidFill>
                  <a:srgbClr val="002569"/>
                </a:solidFill>
                <a:latin typeface="+mj-lt"/>
                <a:ea typeface="+mn-ea"/>
                <a:cs typeface="+mn-cs"/>
              </a:defRPr>
            </a:lvl4pPr>
            <a:lvl5pPr algn="r">
              <a:defRPr/>
            </a:lvl5pPr>
          </a:lstStyle>
          <a:p>
            <a:pPr lvl="0"/>
            <a:r>
              <a:rPr lang="en-US" dirty="0"/>
              <a:t>A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17286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3 фото с заголов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xmlns="" id="{E9D7FE35-BC5E-4379-A6D3-EEA6761E20E1}"/>
              </a:ext>
            </a:extLst>
          </p:cNvPr>
          <p:cNvSpPr txBox="1">
            <a:spLocks/>
          </p:cNvSpPr>
          <p:nvPr userDrawn="1"/>
        </p:nvSpPr>
        <p:spPr>
          <a:xfrm>
            <a:off x="0" y="6597352"/>
            <a:ext cx="9906000" cy="2606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72000" rtlCol="0" anchor="b" anchorCtr="0">
            <a:normAutofit fontScale="92500" lnSpcReduction="10000"/>
          </a:bodyPr>
          <a:lstStyle>
            <a:lvl1pPr marL="342900" indent="-342900" algn="r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fld id="{DAE42B8A-E4E5-441B-8300-EDE41B1D6DD1}" type="slidenum">
              <a:rPr lang="ru-RU" sz="1050" b="1" smtClean="0"/>
              <a:pPr marL="0" indent="0" algn="r">
                <a:buNone/>
              </a:pPr>
              <a:t>‹#›</a:t>
            </a:fld>
            <a:endParaRPr lang="ru-RU" sz="1050" b="1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34"/>
          </p:nvPr>
        </p:nvSpPr>
        <p:spPr>
          <a:xfrm>
            <a:off x="488504" y="2708920"/>
            <a:ext cx="2700000" cy="2700000"/>
          </a:xfrm>
          <a:prstGeom prst="rect">
            <a:avLst/>
          </a:prstGeom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4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39"/>
          </p:nvPr>
        </p:nvSpPr>
        <p:spPr>
          <a:xfrm>
            <a:off x="3584848" y="2708920"/>
            <a:ext cx="2700000" cy="2700000"/>
          </a:xfrm>
          <a:prstGeom prst="rect">
            <a:avLst/>
          </a:prstGeom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4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41"/>
          </p:nvPr>
        </p:nvSpPr>
        <p:spPr>
          <a:xfrm>
            <a:off x="6681192" y="2708920"/>
            <a:ext cx="2700000" cy="2700000"/>
          </a:xfrm>
          <a:prstGeom prst="rect">
            <a:avLst/>
          </a:prstGeom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4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4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495300" y="1412776"/>
            <a:ext cx="8915400" cy="706287"/>
          </a:xfrm>
        </p:spPr>
        <p:txBody>
          <a:bodyPr lIns="0" rIns="0" anchor="t">
            <a:normAutofit/>
          </a:bodyPr>
          <a:lstStyle>
            <a:lvl1pPr marL="0" indent="0">
              <a:buNone/>
              <a:defRPr sz="1600">
                <a:solidFill>
                  <a:srgbClr val="002569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ПОДЗАГОЛОВКА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C9B9B2D0-7BB8-4291-AF44-49A0657E81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5300" y="404664"/>
            <a:ext cx="8915400" cy="1008112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2800" b="0" cap="none">
                <a:solidFill>
                  <a:srgbClr val="002569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3520266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4 фото с заголов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>
            <a:extLst>
              <a:ext uri="{FF2B5EF4-FFF2-40B4-BE49-F238E27FC236}">
                <a16:creationId xmlns:a16="http://schemas.microsoft.com/office/drawing/2014/main" xmlns="" id="{71329E40-6134-46A8-B24B-2B228830D60F}"/>
              </a:ext>
            </a:extLst>
          </p:cNvPr>
          <p:cNvSpPr txBox="1">
            <a:spLocks/>
          </p:cNvSpPr>
          <p:nvPr userDrawn="1"/>
        </p:nvSpPr>
        <p:spPr>
          <a:xfrm>
            <a:off x="0" y="6597352"/>
            <a:ext cx="9906000" cy="2606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72000" rtlCol="0" anchor="b" anchorCtr="0">
            <a:normAutofit fontScale="92500" lnSpcReduction="10000"/>
          </a:bodyPr>
          <a:lstStyle>
            <a:lvl1pPr marL="342900" indent="-342900" algn="r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fld id="{DAE42B8A-E4E5-441B-8300-EDE41B1D6DD1}" type="slidenum">
              <a:rPr lang="ru-RU" sz="1050" b="1" smtClean="0"/>
              <a:pPr marL="0" indent="0" algn="r">
                <a:buNone/>
              </a:pPr>
              <a:t>‹#›</a:t>
            </a:fld>
            <a:endParaRPr lang="ru-RU" sz="1050" b="1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34"/>
          </p:nvPr>
        </p:nvSpPr>
        <p:spPr>
          <a:xfrm>
            <a:off x="495300" y="2205096"/>
            <a:ext cx="2088000" cy="2088000"/>
          </a:xfrm>
          <a:prstGeom prst="rect">
            <a:avLst/>
          </a:prstGeom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495300" y="4437112"/>
            <a:ext cx="2088000" cy="2088232"/>
          </a:xfrm>
          <a:effectLst/>
        </p:spPr>
        <p:txBody>
          <a:bodyPr lIns="0" rIns="0">
            <a:noAutofit/>
          </a:bodyPr>
          <a:lstStyle>
            <a:lvl1pPr marL="0" indent="0" algn="l">
              <a:buNone/>
              <a:defRPr sz="1400" b="1" cap="none" spc="0">
                <a:ln>
                  <a:noFill/>
                </a:ln>
                <a:solidFill>
                  <a:srgbClr val="002569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l">
              <a:buNone/>
              <a:defRPr sz="1400" b="0" cap="none" spc="0">
                <a:ln>
                  <a:noFill/>
                </a:ln>
                <a:solidFill>
                  <a:srgbClr val="002569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</a:lstStyle>
          <a:p>
            <a:pPr lvl="0"/>
            <a:r>
              <a:rPr lang="ru-RU" dirty="0"/>
              <a:t>ЗАГОЛОВОК</a:t>
            </a:r>
            <a:endParaRPr lang="en-US" dirty="0"/>
          </a:p>
          <a:p>
            <a:pPr lvl="1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39"/>
          </p:nvPr>
        </p:nvSpPr>
        <p:spPr>
          <a:xfrm>
            <a:off x="2773288" y="2205096"/>
            <a:ext cx="2088000" cy="2088000"/>
          </a:xfrm>
          <a:prstGeom prst="rect">
            <a:avLst/>
          </a:prstGeom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40" hasCustomPrompt="1"/>
          </p:nvPr>
        </p:nvSpPr>
        <p:spPr>
          <a:xfrm>
            <a:off x="2773288" y="4437112"/>
            <a:ext cx="2088000" cy="2088232"/>
          </a:xfrm>
          <a:effectLst/>
        </p:spPr>
        <p:txBody>
          <a:bodyPr lIns="0" rIns="0">
            <a:noAutofit/>
          </a:bodyPr>
          <a:lstStyle>
            <a:lvl1pPr marL="0" indent="0" algn="l">
              <a:buNone/>
              <a:defRPr sz="1400" b="1" cap="none" spc="0">
                <a:ln>
                  <a:noFill/>
                </a:ln>
                <a:solidFill>
                  <a:srgbClr val="002569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l">
              <a:buNone/>
              <a:defRPr sz="1400" b="0" cap="none" spc="0">
                <a:ln>
                  <a:noFill/>
                </a:ln>
                <a:solidFill>
                  <a:srgbClr val="002569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</a:lstStyle>
          <a:p>
            <a:pPr lvl="0"/>
            <a:r>
              <a:rPr lang="ru-RU" dirty="0"/>
              <a:t>ЗАГОЛОВОК</a:t>
            </a:r>
            <a:endParaRPr lang="en-US" dirty="0"/>
          </a:p>
          <a:p>
            <a:pPr lvl="1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41"/>
          </p:nvPr>
        </p:nvSpPr>
        <p:spPr>
          <a:xfrm>
            <a:off x="5051276" y="2205096"/>
            <a:ext cx="2088000" cy="2088000"/>
          </a:xfrm>
          <a:prstGeom prst="rect">
            <a:avLst/>
          </a:prstGeom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5051276" y="4437112"/>
            <a:ext cx="2088000" cy="2088232"/>
          </a:xfrm>
          <a:effectLst/>
        </p:spPr>
        <p:txBody>
          <a:bodyPr lIns="0" rIns="0">
            <a:noAutofit/>
          </a:bodyPr>
          <a:lstStyle>
            <a:lvl1pPr marL="0" indent="0" algn="l">
              <a:buNone/>
              <a:defRPr sz="1400" b="1" cap="none" spc="0">
                <a:ln>
                  <a:noFill/>
                </a:ln>
                <a:solidFill>
                  <a:srgbClr val="002569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l">
              <a:buNone/>
              <a:defRPr sz="1400" b="0" cap="none" spc="0">
                <a:ln>
                  <a:noFill/>
                </a:ln>
                <a:solidFill>
                  <a:srgbClr val="002569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</a:lstStyle>
          <a:p>
            <a:pPr lvl="0"/>
            <a:r>
              <a:rPr lang="ru-RU" dirty="0"/>
              <a:t>ЗАГОЛОВОК</a:t>
            </a:r>
            <a:endParaRPr lang="en-US" dirty="0"/>
          </a:p>
          <a:p>
            <a:pPr lvl="1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8" name="Picture Placeholder 2"/>
          <p:cNvSpPr>
            <a:spLocks noGrp="1"/>
          </p:cNvSpPr>
          <p:nvPr>
            <p:ph type="pic" sz="quarter" idx="43"/>
          </p:nvPr>
        </p:nvSpPr>
        <p:spPr>
          <a:xfrm>
            <a:off x="7329264" y="2205096"/>
            <a:ext cx="2088000" cy="2088000"/>
          </a:xfrm>
          <a:prstGeom prst="rect">
            <a:avLst/>
          </a:prstGeom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29" name="Text Placeholder 4"/>
          <p:cNvSpPr>
            <a:spLocks noGrp="1"/>
          </p:cNvSpPr>
          <p:nvPr>
            <p:ph type="body" sz="quarter" idx="44" hasCustomPrompt="1"/>
          </p:nvPr>
        </p:nvSpPr>
        <p:spPr>
          <a:xfrm>
            <a:off x="7329264" y="4437112"/>
            <a:ext cx="2088000" cy="2088232"/>
          </a:xfrm>
          <a:effectLst/>
        </p:spPr>
        <p:txBody>
          <a:bodyPr lIns="0" rIns="0">
            <a:noAutofit/>
          </a:bodyPr>
          <a:lstStyle>
            <a:lvl1pPr marL="0" indent="0" algn="l">
              <a:buNone/>
              <a:defRPr sz="1400" b="1" cap="none" spc="0">
                <a:ln>
                  <a:noFill/>
                </a:ln>
                <a:solidFill>
                  <a:srgbClr val="002569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l">
              <a:buNone/>
              <a:defRPr sz="1400" b="0" cap="none" spc="0">
                <a:ln>
                  <a:noFill/>
                </a:ln>
                <a:solidFill>
                  <a:srgbClr val="002569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</a:lstStyle>
          <a:p>
            <a:pPr lvl="0"/>
            <a:r>
              <a:rPr lang="ru-RU" dirty="0"/>
              <a:t>ЗАГОЛОВОК</a:t>
            </a:r>
            <a:endParaRPr lang="en-US" dirty="0"/>
          </a:p>
          <a:p>
            <a:pPr lvl="1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14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95300" y="404664"/>
            <a:ext cx="8915400" cy="1008112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2800" b="0" cap="none">
                <a:solidFill>
                  <a:srgbClr val="002569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5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495300" y="1412776"/>
            <a:ext cx="8915400" cy="706287"/>
          </a:xfrm>
        </p:spPr>
        <p:txBody>
          <a:bodyPr lIns="0" rIns="0" anchor="t">
            <a:normAutofit/>
          </a:bodyPr>
          <a:lstStyle>
            <a:lvl1pPr marL="0" indent="0">
              <a:buNone/>
              <a:defRPr sz="1600">
                <a:solidFill>
                  <a:srgbClr val="002569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84672734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5 фото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Номер слайда 5">
            <a:extLst>
              <a:ext uri="{FF2B5EF4-FFF2-40B4-BE49-F238E27FC236}">
                <a16:creationId xmlns:a16="http://schemas.microsoft.com/office/drawing/2014/main" xmlns="" id="{F9F43987-FD60-48E6-87D3-4A44E138631E}"/>
              </a:ext>
            </a:extLst>
          </p:cNvPr>
          <p:cNvSpPr txBox="1">
            <a:spLocks/>
          </p:cNvSpPr>
          <p:nvPr userDrawn="1"/>
        </p:nvSpPr>
        <p:spPr>
          <a:xfrm>
            <a:off x="0" y="6597352"/>
            <a:ext cx="9906000" cy="2606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72000" rtlCol="0" anchor="b" anchorCtr="0">
            <a:normAutofit fontScale="92500" lnSpcReduction="10000"/>
          </a:bodyPr>
          <a:lstStyle>
            <a:lvl1pPr marL="342900" indent="-342900" algn="r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fld id="{DAE42B8A-E4E5-441B-8300-EDE41B1D6DD1}" type="slidenum">
              <a:rPr lang="ru-RU" sz="1050" b="1" smtClean="0"/>
              <a:pPr marL="0" indent="0" algn="r">
                <a:buNone/>
              </a:pPr>
              <a:t>‹#›</a:t>
            </a:fld>
            <a:endParaRPr lang="ru-RU" sz="1050" b="1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xmlns="" id="{1B7D342D-DA56-414F-9C5F-310CB39A47FB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5051276" y="4221088"/>
            <a:ext cx="2088000" cy="2088000"/>
          </a:xfrm>
          <a:prstGeom prst="rect">
            <a:avLst/>
          </a:prstGeom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xmlns="" id="{E793E8E2-6738-41FD-A8B5-1381AB33BD3D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7329264" y="4221088"/>
            <a:ext cx="2088000" cy="2088000"/>
          </a:xfrm>
          <a:prstGeom prst="rect">
            <a:avLst/>
          </a:prstGeom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xmlns="" id="{B543A8A7-1217-40D3-92C0-CDDB5E792670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5051276" y="1988840"/>
            <a:ext cx="2088000" cy="2088000"/>
          </a:xfrm>
          <a:prstGeom prst="rect">
            <a:avLst/>
          </a:prstGeom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xmlns="" id="{55501638-18C2-4A03-A82A-2453004A3622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7329264" y="1988840"/>
            <a:ext cx="2088000" cy="2088000"/>
          </a:xfrm>
          <a:prstGeom prst="rect">
            <a:avLst/>
          </a:prstGeom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23" name="Заголовок 1">
            <a:extLst>
              <a:ext uri="{FF2B5EF4-FFF2-40B4-BE49-F238E27FC236}">
                <a16:creationId xmlns:a16="http://schemas.microsoft.com/office/drawing/2014/main" xmlns="" id="{05F4B697-73B8-4D75-AEEF-F7E0A2E8BB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5300" y="404664"/>
            <a:ext cx="8915400" cy="720080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2800" b="0" cap="none">
                <a:solidFill>
                  <a:srgbClr val="002569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24" name="Текст 2">
            <a:extLst>
              <a:ext uri="{FF2B5EF4-FFF2-40B4-BE49-F238E27FC236}">
                <a16:creationId xmlns:a16="http://schemas.microsoft.com/office/drawing/2014/main" xmlns="" id="{733E4EAD-0EDB-4170-AC1D-F756CC23D41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5300" y="1149878"/>
            <a:ext cx="8915400" cy="706287"/>
          </a:xfrm>
        </p:spPr>
        <p:txBody>
          <a:bodyPr lIns="0" rIns="0" anchor="t">
            <a:normAutofit/>
          </a:bodyPr>
          <a:lstStyle>
            <a:lvl1pPr marL="0" indent="0">
              <a:buNone/>
              <a:defRPr sz="1800">
                <a:solidFill>
                  <a:srgbClr val="002569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ПОДЗАГОЛОВКА</a:t>
            </a:r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xmlns="" id="{2E02994F-7F7F-408B-B451-82D068DB84F0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495300" y="4221088"/>
            <a:ext cx="4365988" cy="2088000"/>
          </a:xfrm>
          <a:prstGeom prst="rect">
            <a:avLst/>
          </a:prstGeom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xmlns="" id="{14B41442-59AF-46F8-B374-3EE55EAD498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1432" y="1989094"/>
            <a:ext cx="4369856" cy="2087746"/>
          </a:xfrm>
        </p:spPr>
        <p:txBody>
          <a:bodyPr lIns="0" tIns="0" rIns="0" bIns="72000" numCol="1" spcCol="360000" anchor="t" anchorCtr="0">
            <a:normAutofit/>
          </a:bodyPr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01699B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rgbClr val="002569"/>
                </a:solidFill>
              </a:defRPr>
            </a:lvl1pPr>
            <a:lvl2pPr marL="361950" indent="0">
              <a:spcBef>
                <a:spcPts val="600"/>
              </a:spcBef>
              <a:spcAft>
                <a:spcPts val="600"/>
              </a:spcAft>
              <a:buClr>
                <a:srgbClr val="01699B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rgbClr val="01699B"/>
                </a:solidFill>
              </a:defRPr>
            </a:lvl2pPr>
            <a:lvl3pPr marL="914400" indent="0">
              <a:buClr>
                <a:srgbClr val="01699B"/>
              </a:buClr>
              <a:buNone/>
              <a:defRPr sz="1600">
                <a:solidFill>
                  <a:srgbClr val="01699B"/>
                </a:solidFill>
              </a:defRPr>
            </a:lvl3pPr>
            <a:lvl4pPr marL="1371600" indent="0">
              <a:buClr>
                <a:srgbClr val="01699B"/>
              </a:buClr>
              <a:buNone/>
              <a:defRPr sz="1400">
                <a:solidFill>
                  <a:srgbClr val="01699B"/>
                </a:solidFill>
              </a:defRPr>
            </a:lvl4pPr>
            <a:lvl5pPr marL="1828800" indent="0">
              <a:buClr>
                <a:srgbClr val="01699B"/>
              </a:buClr>
              <a:buNone/>
              <a:defRPr sz="1400">
                <a:solidFill>
                  <a:srgbClr val="01699B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5093330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5 фото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>
            <a:extLst>
              <a:ext uri="{FF2B5EF4-FFF2-40B4-BE49-F238E27FC236}">
                <a16:creationId xmlns:a16="http://schemas.microsoft.com/office/drawing/2014/main" xmlns="" id="{A1498FF5-6BB1-4E4C-B7DF-CEBB68AD740E}"/>
              </a:ext>
            </a:extLst>
          </p:cNvPr>
          <p:cNvSpPr txBox="1">
            <a:spLocks/>
          </p:cNvSpPr>
          <p:nvPr userDrawn="1"/>
        </p:nvSpPr>
        <p:spPr>
          <a:xfrm>
            <a:off x="0" y="6597352"/>
            <a:ext cx="9906000" cy="2606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72000" rtlCol="0" anchor="b" anchorCtr="0">
            <a:normAutofit fontScale="92500" lnSpcReduction="10000"/>
          </a:bodyPr>
          <a:lstStyle>
            <a:lvl1pPr marL="342900" indent="-342900" algn="r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fld id="{DAE42B8A-E4E5-441B-8300-EDE41B1D6DD1}" type="slidenum">
              <a:rPr lang="ru-RU" sz="1050" b="1" smtClean="0"/>
              <a:pPr marL="0" indent="0" algn="r">
                <a:buNone/>
              </a:pPr>
              <a:t>‹#›</a:t>
            </a:fld>
            <a:endParaRPr lang="ru-RU" sz="1050" b="1" dirty="0"/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xmlns="" id="{2E02994F-7F7F-408B-B451-82D068DB84F0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495300" y="1988840"/>
            <a:ext cx="4365988" cy="4320248"/>
          </a:xfrm>
          <a:prstGeom prst="rect">
            <a:avLst/>
          </a:prstGeom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xmlns="" id="{1B7D342D-DA56-414F-9C5F-310CB39A47FB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5051276" y="4221088"/>
            <a:ext cx="2088000" cy="2088000"/>
          </a:xfrm>
          <a:prstGeom prst="rect">
            <a:avLst/>
          </a:prstGeom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xmlns="" id="{E793E8E2-6738-41FD-A8B5-1381AB33BD3D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7329264" y="4221088"/>
            <a:ext cx="2088000" cy="2088000"/>
          </a:xfrm>
          <a:prstGeom prst="rect">
            <a:avLst/>
          </a:prstGeom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xmlns="" id="{B543A8A7-1217-40D3-92C0-CDDB5E792670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5051276" y="1988840"/>
            <a:ext cx="2088000" cy="2088000"/>
          </a:xfrm>
          <a:prstGeom prst="rect">
            <a:avLst/>
          </a:prstGeom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xmlns="" id="{55501638-18C2-4A03-A82A-2453004A3622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7329264" y="1988840"/>
            <a:ext cx="2088000" cy="2088000"/>
          </a:xfrm>
          <a:prstGeom prst="rect">
            <a:avLst/>
          </a:prstGeom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23" name="Заголовок 1">
            <a:extLst>
              <a:ext uri="{FF2B5EF4-FFF2-40B4-BE49-F238E27FC236}">
                <a16:creationId xmlns:a16="http://schemas.microsoft.com/office/drawing/2014/main" xmlns="" id="{05F4B697-73B8-4D75-AEEF-F7E0A2E8BB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5300" y="404664"/>
            <a:ext cx="8915400" cy="720080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2800" b="0" cap="none">
                <a:solidFill>
                  <a:srgbClr val="002569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24" name="Текст 2">
            <a:extLst>
              <a:ext uri="{FF2B5EF4-FFF2-40B4-BE49-F238E27FC236}">
                <a16:creationId xmlns:a16="http://schemas.microsoft.com/office/drawing/2014/main" xmlns="" id="{733E4EAD-0EDB-4170-AC1D-F756CC23D41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5300" y="1149878"/>
            <a:ext cx="8915400" cy="706287"/>
          </a:xfrm>
        </p:spPr>
        <p:txBody>
          <a:bodyPr lIns="0" rIns="0" anchor="t">
            <a:normAutofit/>
          </a:bodyPr>
          <a:lstStyle>
            <a:lvl1pPr marL="0" indent="0">
              <a:buNone/>
              <a:defRPr sz="1800">
                <a:solidFill>
                  <a:srgbClr val="002569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ПОДЗАГОЛОВКА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xmlns="" id="{14B41442-59AF-46F8-B374-3EE55EAD498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5300" y="1988840"/>
            <a:ext cx="4370518" cy="469905"/>
          </a:xfrm>
          <a:solidFill>
            <a:srgbClr val="002569">
              <a:alpha val="65000"/>
            </a:srgbClr>
          </a:solidFill>
        </p:spPr>
        <p:txBody>
          <a:bodyPr wrap="square" lIns="216000" tIns="144000" rIns="108000" bIns="108000" numCol="1" spcCol="360000" anchor="t" anchorCtr="0">
            <a:spAutoFit/>
          </a:bodyPr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01699B"/>
              </a:buClr>
              <a:buSzPct val="100000"/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1pPr>
            <a:lvl2pPr marL="361950" indent="0">
              <a:spcBef>
                <a:spcPts val="600"/>
              </a:spcBef>
              <a:spcAft>
                <a:spcPts val="600"/>
              </a:spcAft>
              <a:buClr>
                <a:srgbClr val="01699B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rgbClr val="01699B"/>
                </a:solidFill>
              </a:defRPr>
            </a:lvl2pPr>
            <a:lvl3pPr marL="914400" indent="0">
              <a:buClr>
                <a:srgbClr val="01699B"/>
              </a:buClr>
              <a:buNone/>
              <a:defRPr sz="1600">
                <a:solidFill>
                  <a:srgbClr val="01699B"/>
                </a:solidFill>
              </a:defRPr>
            </a:lvl3pPr>
            <a:lvl4pPr marL="1371600" indent="0">
              <a:buClr>
                <a:srgbClr val="01699B"/>
              </a:buClr>
              <a:buNone/>
              <a:defRPr sz="1400">
                <a:solidFill>
                  <a:srgbClr val="01699B"/>
                </a:solidFill>
              </a:defRPr>
            </a:lvl4pPr>
            <a:lvl5pPr marL="1828800" indent="0">
              <a:buClr>
                <a:srgbClr val="01699B"/>
              </a:buClr>
              <a:buNone/>
              <a:defRPr sz="1400">
                <a:solidFill>
                  <a:srgbClr val="01699B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5804016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объект и 4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Номер слайда 5">
            <a:extLst>
              <a:ext uri="{FF2B5EF4-FFF2-40B4-BE49-F238E27FC236}">
                <a16:creationId xmlns:a16="http://schemas.microsoft.com/office/drawing/2014/main" xmlns="" id="{47BC1806-18C8-4179-8380-5B5A034B13DD}"/>
              </a:ext>
            </a:extLst>
          </p:cNvPr>
          <p:cNvSpPr txBox="1">
            <a:spLocks/>
          </p:cNvSpPr>
          <p:nvPr userDrawn="1"/>
        </p:nvSpPr>
        <p:spPr>
          <a:xfrm>
            <a:off x="0" y="6597352"/>
            <a:ext cx="9906000" cy="2606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72000" rtlCol="0" anchor="b" anchorCtr="0">
            <a:normAutofit fontScale="92500" lnSpcReduction="10000"/>
          </a:bodyPr>
          <a:lstStyle>
            <a:lvl1pPr marL="342900" indent="-342900" algn="r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fld id="{DAE42B8A-E4E5-441B-8300-EDE41B1D6DD1}" type="slidenum">
              <a:rPr lang="ru-RU" sz="1050" b="1" smtClean="0"/>
              <a:pPr marL="0" indent="0" algn="r">
                <a:buNone/>
              </a:pPr>
              <a:t>‹#›</a:t>
            </a:fld>
            <a:endParaRPr lang="ru-RU" sz="1050" b="1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34"/>
          </p:nvPr>
        </p:nvSpPr>
        <p:spPr>
          <a:xfrm>
            <a:off x="495300" y="2925175"/>
            <a:ext cx="2088000" cy="2088000"/>
          </a:xfrm>
          <a:prstGeom prst="rect">
            <a:avLst/>
          </a:prstGeom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39"/>
          </p:nvPr>
        </p:nvSpPr>
        <p:spPr>
          <a:xfrm>
            <a:off x="2773288" y="2925175"/>
            <a:ext cx="2088000" cy="2088000"/>
          </a:xfrm>
          <a:prstGeom prst="rect">
            <a:avLst/>
          </a:prstGeom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41"/>
          </p:nvPr>
        </p:nvSpPr>
        <p:spPr>
          <a:xfrm>
            <a:off x="5051276" y="2925175"/>
            <a:ext cx="2088000" cy="2088000"/>
          </a:xfrm>
          <a:prstGeom prst="rect">
            <a:avLst/>
          </a:prstGeom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28" name="Picture Placeholder 2"/>
          <p:cNvSpPr>
            <a:spLocks noGrp="1"/>
          </p:cNvSpPr>
          <p:nvPr>
            <p:ph type="pic" sz="quarter" idx="43"/>
          </p:nvPr>
        </p:nvSpPr>
        <p:spPr>
          <a:xfrm>
            <a:off x="7329264" y="2925175"/>
            <a:ext cx="2088000" cy="2088000"/>
          </a:xfrm>
          <a:prstGeom prst="rect">
            <a:avLst/>
          </a:prstGeom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12" name="Объект 2"/>
          <p:cNvSpPr>
            <a:spLocks noGrp="1"/>
          </p:cNvSpPr>
          <p:nvPr>
            <p:ph idx="1"/>
          </p:nvPr>
        </p:nvSpPr>
        <p:spPr>
          <a:xfrm>
            <a:off x="495300" y="1196752"/>
            <a:ext cx="8915400" cy="1440161"/>
          </a:xfrm>
        </p:spPr>
        <p:txBody>
          <a:bodyPr/>
          <a:lstStyle>
            <a:lvl1pPr>
              <a:defRPr sz="1600">
                <a:solidFill>
                  <a:schemeClr val="tx1">
                    <a:lumMod val="75000"/>
                  </a:schemeClr>
                </a:solidFill>
                <a:latin typeface="PT Sans" panose="020B0503020203020204" pitchFamily="34" charset="0"/>
              </a:defRPr>
            </a:lvl1pPr>
            <a:lvl2pPr>
              <a:defRPr sz="1600">
                <a:solidFill>
                  <a:schemeClr val="tx1">
                    <a:lumMod val="7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48" hasCustomPrompt="1"/>
          </p:nvPr>
        </p:nvSpPr>
        <p:spPr>
          <a:xfrm>
            <a:off x="495300" y="5157191"/>
            <a:ext cx="2087997" cy="1152128"/>
          </a:xfrm>
        </p:spPr>
        <p:txBody>
          <a:bodyPr lIns="0" r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rgbClr val="0025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None/>
              <a:defRPr sz="1100" b="0">
                <a:solidFill>
                  <a:srgbClr val="0025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</a:lstStyle>
          <a:p>
            <a:pPr lvl="0"/>
            <a:r>
              <a:rPr lang="ru-RU" dirty="0"/>
              <a:t>ЗАГОЛОВОК</a:t>
            </a:r>
            <a:endParaRPr lang="en-US" dirty="0"/>
          </a:p>
          <a:p>
            <a:pPr lvl="1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50" hasCustomPrompt="1"/>
          </p:nvPr>
        </p:nvSpPr>
        <p:spPr>
          <a:xfrm>
            <a:off x="2773288" y="5157192"/>
            <a:ext cx="2087998" cy="1152128"/>
          </a:xfrm>
        </p:spPr>
        <p:txBody>
          <a:bodyPr lIns="0" r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rgbClr val="0025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rgbClr val="0025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</a:lstStyle>
          <a:p>
            <a:pPr lvl="0"/>
            <a:r>
              <a:rPr lang="ru-RU" dirty="0"/>
              <a:t>ЗАГОЛОВОК</a:t>
            </a:r>
            <a:endParaRPr lang="en-US" dirty="0"/>
          </a:p>
          <a:p>
            <a:pPr lvl="1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52" hasCustomPrompt="1"/>
          </p:nvPr>
        </p:nvSpPr>
        <p:spPr>
          <a:xfrm>
            <a:off x="5051276" y="5157192"/>
            <a:ext cx="2087999" cy="1152128"/>
          </a:xfrm>
        </p:spPr>
        <p:txBody>
          <a:bodyPr lIns="0" r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rgbClr val="0025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rgbClr val="0025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</a:lstStyle>
          <a:p>
            <a:pPr lvl="0"/>
            <a:r>
              <a:rPr lang="ru-RU" dirty="0"/>
              <a:t>ЗАГОЛОВОК</a:t>
            </a:r>
            <a:endParaRPr lang="en-US" dirty="0"/>
          </a:p>
          <a:p>
            <a:pPr lvl="1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54" hasCustomPrompt="1"/>
          </p:nvPr>
        </p:nvSpPr>
        <p:spPr>
          <a:xfrm>
            <a:off x="7329264" y="5157192"/>
            <a:ext cx="2100487" cy="1152128"/>
          </a:xfrm>
        </p:spPr>
        <p:txBody>
          <a:bodyPr lIns="0" r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rgbClr val="0025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rgbClr val="0025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</a:lstStyle>
          <a:p>
            <a:pPr lvl="0"/>
            <a:r>
              <a:rPr lang="ru-RU" dirty="0"/>
              <a:t>ЗАГОЛОВОК</a:t>
            </a:r>
            <a:endParaRPr lang="en-US" dirty="0"/>
          </a:p>
          <a:p>
            <a:pPr lvl="1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xmlns="" id="{C42E1E7B-7306-4A0D-924D-5FF86F4236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5300" y="404664"/>
            <a:ext cx="8915400" cy="576064"/>
          </a:xfrm>
          <a:prstGeom prst="rect">
            <a:avLst/>
          </a:prstGeom>
        </p:spPr>
        <p:txBody>
          <a:bodyPr lIns="0" rIns="0" anchor="t">
            <a:normAutofit/>
          </a:bodyPr>
          <a:lstStyle>
            <a:lvl1pPr algn="l">
              <a:defRPr sz="2800" b="0" cap="none">
                <a:solidFill>
                  <a:srgbClr val="002569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50196323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, объект и 4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Номер слайда 5">
            <a:extLst>
              <a:ext uri="{FF2B5EF4-FFF2-40B4-BE49-F238E27FC236}">
                <a16:creationId xmlns:a16="http://schemas.microsoft.com/office/drawing/2014/main" xmlns="" id="{9E7BBF23-F3E2-482A-AEC2-2F6D43842B4D}"/>
              </a:ext>
            </a:extLst>
          </p:cNvPr>
          <p:cNvSpPr txBox="1">
            <a:spLocks/>
          </p:cNvSpPr>
          <p:nvPr userDrawn="1"/>
        </p:nvSpPr>
        <p:spPr>
          <a:xfrm>
            <a:off x="0" y="6597352"/>
            <a:ext cx="9906000" cy="2606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72000" rtlCol="0" anchor="b" anchorCtr="0">
            <a:normAutofit fontScale="92500" lnSpcReduction="10000"/>
          </a:bodyPr>
          <a:lstStyle>
            <a:lvl1pPr marL="342900" indent="-342900" algn="r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fld id="{DAE42B8A-E4E5-441B-8300-EDE41B1D6DD1}" type="slidenum">
              <a:rPr lang="ru-RU" sz="1050" b="1" smtClean="0"/>
              <a:pPr marL="0" indent="0" algn="r">
                <a:buNone/>
              </a:pPr>
              <a:t>‹#›</a:t>
            </a:fld>
            <a:endParaRPr lang="ru-RU" sz="1050" b="1" dirty="0"/>
          </a:p>
        </p:txBody>
      </p:sp>
      <p:sp>
        <p:nvSpPr>
          <p:cNvPr id="37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272480" y="3287115"/>
            <a:ext cx="2242197" cy="457200"/>
          </a:xfrm>
        </p:spPr>
        <p:txBody>
          <a:bodyPr lIns="36000" rIns="3600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rgbClr val="0025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rgbClr val="0025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</a:lstStyle>
          <a:p>
            <a:pPr lvl="0"/>
            <a:r>
              <a:rPr lang="ru-RU" dirty="0"/>
              <a:t>ЗАГОЛОВОК</a:t>
            </a:r>
            <a:endParaRPr lang="en-US" dirty="0"/>
          </a:p>
          <a:p>
            <a:pPr lvl="1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8" name="Picture Placeholder 2"/>
          <p:cNvSpPr>
            <a:spLocks noGrp="1"/>
          </p:cNvSpPr>
          <p:nvPr>
            <p:ph type="pic" sz="quarter" idx="41"/>
          </p:nvPr>
        </p:nvSpPr>
        <p:spPr>
          <a:xfrm>
            <a:off x="438079" y="1340768"/>
            <a:ext cx="1836000" cy="1870942"/>
          </a:xfrm>
          <a:prstGeom prst="rect">
            <a:avLst/>
          </a:prstGeom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3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39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2640187" y="3287116"/>
            <a:ext cx="2242197" cy="457200"/>
          </a:xfrm>
        </p:spPr>
        <p:txBody>
          <a:bodyPr lIns="36000" rIns="3600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rgbClr val="0025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rgbClr val="0025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</a:lstStyle>
          <a:p>
            <a:pPr lvl="0"/>
            <a:r>
              <a:rPr lang="ru-RU" dirty="0"/>
              <a:t>ЗАГОЛОВОК</a:t>
            </a:r>
            <a:endParaRPr lang="en-US" dirty="0"/>
          </a:p>
          <a:p>
            <a:pPr lvl="1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40" name="Picture Placeholder 2"/>
          <p:cNvSpPr>
            <a:spLocks noGrp="1"/>
          </p:cNvSpPr>
          <p:nvPr>
            <p:ph type="pic" sz="quarter" idx="43"/>
          </p:nvPr>
        </p:nvSpPr>
        <p:spPr>
          <a:xfrm>
            <a:off x="2800286" y="1340769"/>
            <a:ext cx="1836000" cy="1870942"/>
          </a:xfrm>
          <a:prstGeom prst="rect">
            <a:avLst/>
          </a:prstGeom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3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1" name="Text Placeholder 4"/>
          <p:cNvSpPr>
            <a:spLocks noGrp="1"/>
          </p:cNvSpPr>
          <p:nvPr>
            <p:ph type="body" sz="quarter" idx="44" hasCustomPrompt="1"/>
          </p:nvPr>
        </p:nvSpPr>
        <p:spPr>
          <a:xfrm>
            <a:off x="5007894" y="3287116"/>
            <a:ext cx="2242197" cy="457200"/>
          </a:xfrm>
        </p:spPr>
        <p:txBody>
          <a:bodyPr lIns="36000" rIns="3600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rgbClr val="0025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rgbClr val="0025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</a:lstStyle>
          <a:p>
            <a:pPr lvl="0"/>
            <a:r>
              <a:rPr lang="ru-RU" dirty="0"/>
              <a:t>ЗАГОЛОВОК</a:t>
            </a:r>
            <a:endParaRPr lang="en-US" dirty="0"/>
          </a:p>
          <a:p>
            <a:pPr lvl="1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42" name="Picture Placeholder 2"/>
          <p:cNvSpPr>
            <a:spLocks noGrp="1"/>
          </p:cNvSpPr>
          <p:nvPr>
            <p:ph type="pic" sz="quarter" idx="45"/>
          </p:nvPr>
        </p:nvSpPr>
        <p:spPr>
          <a:xfrm>
            <a:off x="5162493" y="1340769"/>
            <a:ext cx="1872000" cy="1870942"/>
          </a:xfrm>
          <a:prstGeom prst="rect">
            <a:avLst/>
          </a:prstGeom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3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3" name="Text Placeholder 4"/>
          <p:cNvSpPr>
            <a:spLocks noGrp="1"/>
          </p:cNvSpPr>
          <p:nvPr>
            <p:ph type="body" sz="quarter" idx="46" hasCustomPrompt="1"/>
          </p:nvPr>
        </p:nvSpPr>
        <p:spPr>
          <a:xfrm>
            <a:off x="7375602" y="3287116"/>
            <a:ext cx="2242197" cy="457200"/>
          </a:xfrm>
        </p:spPr>
        <p:txBody>
          <a:bodyPr lIns="36000" rIns="3600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rgbClr val="0025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rgbClr val="0025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</a:lstStyle>
          <a:p>
            <a:pPr lvl="0"/>
            <a:r>
              <a:rPr lang="ru-RU" dirty="0"/>
              <a:t>ЗАГОЛОВОК</a:t>
            </a:r>
            <a:endParaRPr lang="en-US" dirty="0"/>
          </a:p>
          <a:p>
            <a:pPr lvl="1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44" name="Picture Placeholder 2"/>
          <p:cNvSpPr>
            <a:spLocks noGrp="1"/>
          </p:cNvSpPr>
          <p:nvPr>
            <p:ph type="pic" sz="quarter" idx="47"/>
          </p:nvPr>
        </p:nvSpPr>
        <p:spPr>
          <a:xfrm>
            <a:off x="7560700" y="1340769"/>
            <a:ext cx="1872000" cy="1870942"/>
          </a:xfrm>
          <a:prstGeom prst="rect">
            <a:avLst/>
          </a:prstGeom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3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5" name="Text Placeholder 4"/>
          <p:cNvSpPr>
            <a:spLocks noGrp="1"/>
          </p:cNvSpPr>
          <p:nvPr>
            <p:ph type="body" sz="quarter" idx="48" hasCustomPrompt="1"/>
          </p:nvPr>
        </p:nvSpPr>
        <p:spPr>
          <a:xfrm>
            <a:off x="272480" y="5852119"/>
            <a:ext cx="2242197" cy="457200"/>
          </a:xfrm>
        </p:spPr>
        <p:txBody>
          <a:bodyPr lIns="36000" rIns="3600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rgbClr val="0025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100" b="1">
                <a:solidFill>
                  <a:srgbClr val="0025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</a:lstStyle>
          <a:p>
            <a:pPr lvl="0"/>
            <a:r>
              <a:rPr lang="ru-RU" dirty="0"/>
              <a:t>ЗАГОЛОВОК</a:t>
            </a:r>
            <a:endParaRPr lang="en-US" dirty="0"/>
          </a:p>
          <a:p>
            <a:pPr lvl="1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46" name="Picture Placeholder 2"/>
          <p:cNvSpPr>
            <a:spLocks noGrp="1"/>
          </p:cNvSpPr>
          <p:nvPr>
            <p:ph type="pic" sz="quarter" idx="49"/>
          </p:nvPr>
        </p:nvSpPr>
        <p:spPr>
          <a:xfrm>
            <a:off x="438079" y="3905772"/>
            <a:ext cx="1872000" cy="1870942"/>
          </a:xfrm>
          <a:prstGeom prst="rect">
            <a:avLst/>
          </a:prstGeom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3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7" name="Text Placeholder 4"/>
          <p:cNvSpPr>
            <a:spLocks noGrp="1"/>
          </p:cNvSpPr>
          <p:nvPr>
            <p:ph type="body" sz="quarter" idx="50" hasCustomPrompt="1"/>
          </p:nvPr>
        </p:nvSpPr>
        <p:spPr>
          <a:xfrm>
            <a:off x="2640187" y="5852120"/>
            <a:ext cx="2242197" cy="457200"/>
          </a:xfrm>
        </p:spPr>
        <p:txBody>
          <a:bodyPr lIns="36000" rIns="3600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rgbClr val="0025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rgbClr val="0025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</a:lstStyle>
          <a:p>
            <a:pPr lvl="0"/>
            <a:r>
              <a:rPr lang="ru-RU" dirty="0"/>
              <a:t>ЗАГОЛОВОК</a:t>
            </a:r>
            <a:endParaRPr lang="en-US" dirty="0"/>
          </a:p>
          <a:p>
            <a:pPr lvl="1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48" name="Picture Placeholder 2"/>
          <p:cNvSpPr>
            <a:spLocks noGrp="1"/>
          </p:cNvSpPr>
          <p:nvPr>
            <p:ph type="pic" sz="quarter" idx="51"/>
          </p:nvPr>
        </p:nvSpPr>
        <p:spPr>
          <a:xfrm>
            <a:off x="2812286" y="3905773"/>
            <a:ext cx="1872000" cy="1870942"/>
          </a:xfrm>
          <a:prstGeom prst="rect">
            <a:avLst/>
          </a:prstGeom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3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52" hasCustomPrompt="1"/>
          </p:nvPr>
        </p:nvSpPr>
        <p:spPr>
          <a:xfrm>
            <a:off x="5007894" y="5852120"/>
            <a:ext cx="2242197" cy="457200"/>
          </a:xfrm>
        </p:spPr>
        <p:txBody>
          <a:bodyPr lIns="36000" rIns="3600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rgbClr val="0025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rgbClr val="0025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</a:lstStyle>
          <a:p>
            <a:pPr lvl="0"/>
            <a:r>
              <a:rPr lang="ru-RU" dirty="0"/>
              <a:t>ЗАГОЛОВОК</a:t>
            </a:r>
            <a:endParaRPr lang="en-US" dirty="0"/>
          </a:p>
          <a:p>
            <a:pPr lvl="1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50" name="Picture Placeholder 2"/>
          <p:cNvSpPr>
            <a:spLocks noGrp="1"/>
          </p:cNvSpPr>
          <p:nvPr>
            <p:ph type="pic" sz="quarter" idx="53"/>
          </p:nvPr>
        </p:nvSpPr>
        <p:spPr>
          <a:xfrm>
            <a:off x="5186493" y="3905773"/>
            <a:ext cx="1872000" cy="1870942"/>
          </a:xfrm>
          <a:prstGeom prst="rect">
            <a:avLst/>
          </a:prstGeom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3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1" name="Text Placeholder 4"/>
          <p:cNvSpPr>
            <a:spLocks noGrp="1"/>
          </p:cNvSpPr>
          <p:nvPr>
            <p:ph type="body" sz="quarter" idx="54" hasCustomPrompt="1"/>
          </p:nvPr>
        </p:nvSpPr>
        <p:spPr>
          <a:xfrm>
            <a:off x="7375602" y="5852120"/>
            <a:ext cx="2242197" cy="457200"/>
          </a:xfrm>
        </p:spPr>
        <p:txBody>
          <a:bodyPr lIns="36000" rIns="3600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rgbClr val="0025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rgbClr val="0025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</a:lstStyle>
          <a:p>
            <a:pPr lvl="0"/>
            <a:r>
              <a:rPr lang="ru-RU" dirty="0"/>
              <a:t>ЗАГОЛОВОК</a:t>
            </a:r>
            <a:endParaRPr lang="en-US" dirty="0"/>
          </a:p>
          <a:p>
            <a:pPr lvl="1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52" name="Picture Placeholder 2"/>
          <p:cNvSpPr>
            <a:spLocks noGrp="1"/>
          </p:cNvSpPr>
          <p:nvPr>
            <p:ph type="pic" sz="quarter" idx="55"/>
          </p:nvPr>
        </p:nvSpPr>
        <p:spPr>
          <a:xfrm>
            <a:off x="7560700" y="3905773"/>
            <a:ext cx="1872000" cy="1870942"/>
          </a:xfrm>
          <a:prstGeom prst="rect">
            <a:avLst/>
          </a:prstGeom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3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20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95300" y="404664"/>
            <a:ext cx="8915400" cy="504055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2800" b="0" cap="none">
                <a:solidFill>
                  <a:srgbClr val="002569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90122141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, объект и 4 фото">
    <p:bg>
      <p:bgPr>
        <a:solidFill>
          <a:srgbClr val="0025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272480" y="3287115"/>
            <a:ext cx="2242197" cy="457200"/>
          </a:xfrm>
        </p:spPr>
        <p:txBody>
          <a:bodyPr lIns="36000" rIns="3600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</a:lstStyle>
          <a:p>
            <a:pPr lvl="0"/>
            <a:r>
              <a:rPr lang="ru-RU" dirty="0"/>
              <a:t>ЗАГОЛОВОК</a:t>
            </a:r>
            <a:endParaRPr lang="en-US" dirty="0"/>
          </a:p>
          <a:p>
            <a:pPr lvl="1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41"/>
          </p:nvPr>
        </p:nvSpPr>
        <p:spPr>
          <a:xfrm>
            <a:off x="457578" y="1340768"/>
            <a:ext cx="1872000" cy="1870942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3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2640187" y="3287116"/>
            <a:ext cx="2242197" cy="457200"/>
          </a:xfrm>
        </p:spPr>
        <p:txBody>
          <a:bodyPr lIns="36000" rIns="3600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</a:lstStyle>
          <a:p>
            <a:pPr lvl="0"/>
            <a:r>
              <a:rPr lang="ru-RU" dirty="0"/>
              <a:t>ЗАГОЛОВОК</a:t>
            </a:r>
            <a:endParaRPr lang="en-US" dirty="0"/>
          </a:p>
          <a:p>
            <a:pPr lvl="1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43"/>
          </p:nvPr>
        </p:nvSpPr>
        <p:spPr>
          <a:xfrm>
            <a:off x="2825285" y="1340769"/>
            <a:ext cx="1872000" cy="1870942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3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44" hasCustomPrompt="1"/>
          </p:nvPr>
        </p:nvSpPr>
        <p:spPr>
          <a:xfrm>
            <a:off x="5007894" y="3287116"/>
            <a:ext cx="2242197" cy="457200"/>
          </a:xfrm>
        </p:spPr>
        <p:txBody>
          <a:bodyPr lIns="36000" rIns="3600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</a:lstStyle>
          <a:p>
            <a:pPr lvl="0"/>
            <a:r>
              <a:rPr lang="ru-RU" dirty="0"/>
              <a:t>ЗАГОЛОВОК</a:t>
            </a:r>
            <a:endParaRPr lang="en-US" dirty="0"/>
          </a:p>
          <a:p>
            <a:pPr lvl="1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45"/>
          </p:nvPr>
        </p:nvSpPr>
        <p:spPr>
          <a:xfrm>
            <a:off x="5192992" y="1340769"/>
            <a:ext cx="1872000" cy="1870942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3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26" name="Text Placeholder 4"/>
          <p:cNvSpPr>
            <a:spLocks noGrp="1"/>
          </p:cNvSpPr>
          <p:nvPr>
            <p:ph type="body" sz="quarter" idx="46" hasCustomPrompt="1"/>
          </p:nvPr>
        </p:nvSpPr>
        <p:spPr>
          <a:xfrm>
            <a:off x="7375602" y="3287116"/>
            <a:ext cx="2242197" cy="457200"/>
          </a:xfrm>
        </p:spPr>
        <p:txBody>
          <a:bodyPr lIns="36000" rIns="3600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</a:lstStyle>
          <a:p>
            <a:pPr lvl="0"/>
            <a:r>
              <a:rPr lang="ru-RU" dirty="0"/>
              <a:t>ЗАГОЛОВОК</a:t>
            </a:r>
            <a:endParaRPr lang="en-US" dirty="0"/>
          </a:p>
          <a:p>
            <a:pPr lvl="1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47"/>
          </p:nvPr>
        </p:nvSpPr>
        <p:spPr>
          <a:xfrm>
            <a:off x="7560700" y="1340769"/>
            <a:ext cx="1872000" cy="1870942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3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28" name="Text Placeholder 4"/>
          <p:cNvSpPr>
            <a:spLocks noGrp="1"/>
          </p:cNvSpPr>
          <p:nvPr>
            <p:ph type="body" sz="quarter" idx="48" hasCustomPrompt="1"/>
          </p:nvPr>
        </p:nvSpPr>
        <p:spPr>
          <a:xfrm>
            <a:off x="272480" y="5852119"/>
            <a:ext cx="2242197" cy="457200"/>
          </a:xfrm>
        </p:spPr>
        <p:txBody>
          <a:bodyPr lIns="36000" rIns="3600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</a:lstStyle>
          <a:p>
            <a:pPr lvl="0"/>
            <a:r>
              <a:rPr lang="ru-RU" dirty="0"/>
              <a:t>ЗАГОЛОВОК</a:t>
            </a:r>
            <a:endParaRPr lang="en-US" dirty="0"/>
          </a:p>
          <a:p>
            <a:pPr lvl="1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9" name="Picture Placeholder 2"/>
          <p:cNvSpPr>
            <a:spLocks noGrp="1"/>
          </p:cNvSpPr>
          <p:nvPr>
            <p:ph type="pic" sz="quarter" idx="49"/>
          </p:nvPr>
        </p:nvSpPr>
        <p:spPr>
          <a:xfrm>
            <a:off x="457578" y="3905772"/>
            <a:ext cx="1872000" cy="1870942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3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30" name="Text Placeholder 4"/>
          <p:cNvSpPr>
            <a:spLocks noGrp="1"/>
          </p:cNvSpPr>
          <p:nvPr>
            <p:ph type="body" sz="quarter" idx="50" hasCustomPrompt="1"/>
          </p:nvPr>
        </p:nvSpPr>
        <p:spPr>
          <a:xfrm>
            <a:off x="2640187" y="5852120"/>
            <a:ext cx="2242197" cy="457200"/>
          </a:xfrm>
        </p:spPr>
        <p:txBody>
          <a:bodyPr lIns="36000" rIns="3600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</a:lstStyle>
          <a:p>
            <a:pPr lvl="0"/>
            <a:r>
              <a:rPr lang="ru-RU" dirty="0"/>
              <a:t>ЗАГОЛОВОК</a:t>
            </a:r>
            <a:endParaRPr lang="en-US" dirty="0"/>
          </a:p>
          <a:p>
            <a:pPr lvl="1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1" name="Picture Placeholder 2"/>
          <p:cNvSpPr>
            <a:spLocks noGrp="1"/>
          </p:cNvSpPr>
          <p:nvPr>
            <p:ph type="pic" sz="quarter" idx="51"/>
          </p:nvPr>
        </p:nvSpPr>
        <p:spPr>
          <a:xfrm>
            <a:off x="2825285" y="3905773"/>
            <a:ext cx="1872000" cy="1870942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3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32" name="Text Placeholder 4"/>
          <p:cNvSpPr>
            <a:spLocks noGrp="1"/>
          </p:cNvSpPr>
          <p:nvPr>
            <p:ph type="body" sz="quarter" idx="52" hasCustomPrompt="1"/>
          </p:nvPr>
        </p:nvSpPr>
        <p:spPr>
          <a:xfrm>
            <a:off x="5007894" y="5852120"/>
            <a:ext cx="2242197" cy="457200"/>
          </a:xfrm>
        </p:spPr>
        <p:txBody>
          <a:bodyPr lIns="36000" rIns="3600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</a:lstStyle>
          <a:p>
            <a:pPr lvl="0"/>
            <a:r>
              <a:rPr lang="ru-RU" dirty="0"/>
              <a:t>ЗАГОЛОВОК</a:t>
            </a:r>
            <a:endParaRPr lang="en-US" dirty="0"/>
          </a:p>
          <a:p>
            <a:pPr lvl="1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3" name="Picture Placeholder 2"/>
          <p:cNvSpPr>
            <a:spLocks noGrp="1"/>
          </p:cNvSpPr>
          <p:nvPr>
            <p:ph type="pic" sz="quarter" idx="53"/>
          </p:nvPr>
        </p:nvSpPr>
        <p:spPr>
          <a:xfrm>
            <a:off x="5192992" y="3905773"/>
            <a:ext cx="1872000" cy="1870942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3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34" name="Text Placeholder 4"/>
          <p:cNvSpPr>
            <a:spLocks noGrp="1"/>
          </p:cNvSpPr>
          <p:nvPr>
            <p:ph type="body" sz="quarter" idx="54" hasCustomPrompt="1"/>
          </p:nvPr>
        </p:nvSpPr>
        <p:spPr>
          <a:xfrm>
            <a:off x="7375602" y="5852120"/>
            <a:ext cx="2242197" cy="457200"/>
          </a:xfrm>
        </p:spPr>
        <p:txBody>
          <a:bodyPr lIns="36000" rIns="3600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</a:lstStyle>
          <a:p>
            <a:pPr lvl="0"/>
            <a:r>
              <a:rPr lang="ru-RU" dirty="0"/>
              <a:t>ЗАГОЛОВОК</a:t>
            </a:r>
            <a:endParaRPr lang="en-US" dirty="0"/>
          </a:p>
          <a:p>
            <a:pPr lvl="1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5" name="Picture Placeholder 2"/>
          <p:cNvSpPr>
            <a:spLocks noGrp="1"/>
          </p:cNvSpPr>
          <p:nvPr>
            <p:ph type="pic" sz="quarter" idx="55"/>
          </p:nvPr>
        </p:nvSpPr>
        <p:spPr>
          <a:xfrm>
            <a:off x="7560700" y="3905773"/>
            <a:ext cx="1872000" cy="1870942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3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36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95300" y="404664"/>
            <a:ext cx="8915400" cy="504055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2800" b="0" cap="none">
                <a:solidFill>
                  <a:srgbClr val="C4EA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17034225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17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Номер слайда 5">
            <a:extLst>
              <a:ext uri="{FF2B5EF4-FFF2-40B4-BE49-F238E27FC236}">
                <a16:creationId xmlns:a16="http://schemas.microsoft.com/office/drawing/2014/main" xmlns="" id="{E03B1FB5-7913-4210-9752-694E1148F8AD}"/>
              </a:ext>
            </a:extLst>
          </p:cNvPr>
          <p:cNvSpPr txBox="1">
            <a:spLocks/>
          </p:cNvSpPr>
          <p:nvPr userDrawn="1"/>
        </p:nvSpPr>
        <p:spPr>
          <a:xfrm>
            <a:off x="0" y="6597352"/>
            <a:ext cx="9906000" cy="2606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72000" rtlCol="0" anchor="b" anchorCtr="0">
            <a:normAutofit fontScale="92500" lnSpcReduction="10000"/>
          </a:bodyPr>
          <a:lstStyle>
            <a:lvl1pPr marL="342900" indent="-342900" algn="r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fld id="{DAE42B8A-E4E5-441B-8300-EDE41B1D6DD1}" type="slidenum">
              <a:rPr lang="ru-RU" sz="1050" b="1" smtClean="0"/>
              <a:pPr marL="0" indent="0" algn="r">
                <a:buNone/>
              </a:pPr>
              <a:t>‹#›</a:t>
            </a:fld>
            <a:endParaRPr lang="ru-RU" sz="1050" b="1" dirty="0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595920" y="1996765"/>
            <a:ext cx="1210020" cy="1208751"/>
          </a:xfrm>
          <a:prstGeom prst="rect">
            <a:avLst/>
          </a:prstGeom>
          <a:ln w="190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2087964" y="1996766"/>
            <a:ext cx="1210020" cy="1208751"/>
          </a:xfrm>
          <a:prstGeom prst="rect">
            <a:avLst/>
          </a:prstGeom>
          <a:ln w="190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580008" y="1996766"/>
            <a:ext cx="1210020" cy="1208751"/>
          </a:xfrm>
          <a:prstGeom prst="rect">
            <a:avLst/>
          </a:prstGeom>
          <a:ln w="190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5072052" y="1996766"/>
            <a:ext cx="1210020" cy="1208751"/>
          </a:xfrm>
          <a:prstGeom prst="rect">
            <a:avLst/>
          </a:prstGeom>
          <a:ln w="190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564096" y="1996766"/>
            <a:ext cx="1210020" cy="1208751"/>
          </a:xfrm>
          <a:prstGeom prst="rect">
            <a:avLst/>
          </a:prstGeom>
          <a:ln w="190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8056140" y="1988840"/>
            <a:ext cx="1210020" cy="1208751"/>
          </a:xfrm>
          <a:prstGeom prst="rect">
            <a:avLst/>
          </a:prstGeom>
          <a:ln w="190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37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595920" y="3455794"/>
            <a:ext cx="1210020" cy="1208751"/>
          </a:xfrm>
          <a:prstGeom prst="rect">
            <a:avLst/>
          </a:prstGeom>
          <a:ln w="190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38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2087964" y="3455795"/>
            <a:ext cx="1210020" cy="1208751"/>
          </a:xfrm>
          <a:prstGeom prst="rect">
            <a:avLst/>
          </a:prstGeom>
          <a:ln w="190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39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3580008" y="3455795"/>
            <a:ext cx="1210020" cy="1208751"/>
          </a:xfrm>
          <a:prstGeom prst="rect">
            <a:avLst/>
          </a:prstGeom>
          <a:ln w="190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0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5072052" y="3455795"/>
            <a:ext cx="1210020" cy="1208751"/>
          </a:xfrm>
          <a:prstGeom prst="rect">
            <a:avLst/>
          </a:prstGeom>
          <a:ln w="190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1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6564096" y="3455795"/>
            <a:ext cx="1210020" cy="1208751"/>
          </a:xfrm>
          <a:prstGeom prst="rect">
            <a:avLst/>
          </a:prstGeom>
          <a:ln w="190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2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8056140" y="3436640"/>
            <a:ext cx="1210020" cy="1208751"/>
          </a:xfrm>
          <a:prstGeom prst="rect">
            <a:avLst/>
          </a:prstGeom>
          <a:ln w="190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3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595920" y="4884544"/>
            <a:ext cx="1210020" cy="1208751"/>
          </a:xfrm>
          <a:prstGeom prst="rect">
            <a:avLst/>
          </a:prstGeom>
          <a:ln w="190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4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2087964" y="4884545"/>
            <a:ext cx="1210020" cy="1208751"/>
          </a:xfrm>
          <a:prstGeom prst="rect">
            <a:avLst/>
          </a:prstGeom>
          <a:ln w="190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5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3580008" y="4884545"/>
            <a:ext cx="1210020" cy="1208751"/>
          </a:xfrm>
          <a:prstGeom prst="rect">
            <a:avLst/>
          </a:prstGeom>
          <a:ln w="190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6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5072052" y="4884545"/>
            <a:ext cx="1210020" cy="1208751"/>
          </a:xfrm>
          <a:prstGeom prst="rect">
            <a:avLst/>
          </a:prstGeom>
          <a:ln w="190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7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6564096" y="4884545"/>
            <a:ext cx="1210020" cy="1208751"/>
          </a:xfrm>
          <a:prstGeom prst="rect">
            <a:avLst/>
          </a:prstGeom>
          <a:ln w="190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8" name="Picture Placeholder 2"/>
          <p:cNvSpPr>
            <a:spLocks noGrp="1"/>
          </p:cNvSpPr>
          <p:nvPr>
            <p:ph type="pic" sz="quarter" idx="28"/>
          </p:nvPr>
        </p:nvSpPr>
        <p:spPr>
          <a:xfrm>
            <a:off x="8056140" y="4876619"/>
            <a:ext cx="1210020" cy="1208751"/>
          </a:xfrm>
          <a:prstGeom prst="rect">
            <a:avLst/>
          </a:prstGeom>
          <a:ln w="1905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9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95300" y="404664"/>
            <a:ext cx="8915400" cy="504055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2800" b="0" cap="none">
                <a:solidFill>
                  <a:srgbClr val="002569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0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495300" y="908720"/>
            <a:ext cx="8915400" cy="432048"/>
          </a:xfrm>
        </p:spPr>
        <p:txBody>
          <a:bodyPr lIns="0" rIns="0" anchor="b">
            <a:normAutofit/>
          </a:bodyPr>
          <a:lstStyle>
            <a:lvl1pPr marL="0" indent="0">
              <a:buNone/>
              <a:defRPr sz="1600">
                <a:solidFill>
                  <a:srgbClr val="002569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08285513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, объект и 4 фото">
    <p:bg>
      <p:bgPr>
        <a:solidFill>
          <a:srgbClr val="0025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595920" y="1996765"/>
            <a:ext cx="1210020" cy="1208751"/>
          </a:xfrm>
          <a:prstGeom prst="rect">
            <a:avLst/>
          </a:prstGeom>
          <a:ln w="19050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2087964" y="1996766"/>
            <a:ext cx="1210020" cy="1208751"/>
          </a:xfrm>
          <a:prstGeom prst="rect">
            <a:avLst/>
          </a:prstGeom>
          <a:ln w="19050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580008" y="1996766"/>
            <a:ext cx="1210020" cy="1208751"/>
          </a:xfrm>
          <a:prstGeom prst="rect">
            <a:avLst/>
          </a:prstGeom>
          <a:ln w="19050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5072052" y="1996766"/>
            <a:ext cx="1210020" cy="1208751"/>
          </a:xfrm>
          <a:prstGeom prst="rect">
            <a:avLst/>
          </a:prstGeom>
          <a:ln w="19050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564096" y="1996766"/>
            <a:ext cx="1210020" cy="1208751"/>
          </a:xfrm>
          <a:prstGeom prst="rect">
            <a:avLst/>
          </a:prstGeom>
          <a:ln w="19050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8056140" y="1988840"/>
            <a:ext cx="1210020" cy="1208751"/>
          </a:xfrm>
          <a:prstGeom prst="rect">
            <a:avLst/>
          </a:prstGeom>
          <a:ln w="19050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595920" y="3455794"/>
            <a:ext cx="1210020" cy="1208751"/>
          </a:xfrm>
          <a:prstGeom prst="rect">
            <a:avLst/>
          </a:prstGeom>
          <a:ln w="19050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28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2087964" y="3455795"/>
            <a:ext cx="1210020" cy="1208751"/>
          </a:xfrm>
          <a:prstGeom prst="rect">
            <a:avLst/>
          </a:prstGeom>
          <a:ln w="19050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29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3580008" y="3455795"/>
            <a:ext cx="1210020" cy="1208751"/>
          </a:xfrm>
          <a:prstGeom prst="rect">
            <a:avLst/>
          </a:prstGeom>
          <a:ln w="19050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30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5072052" y="3455795"/>
            <a:ext cx="1210020" cy="1208751"/>
          </a:xfrm>
          <a:prstGeom prst="rect">
            <a:avLst/>
          </a:prstGeom>
          <a:ln w="19050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31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6564096" y="3455795"/>
            <a:ext cx="1210020" cy="1208751"/>
          </a:xfrm>
          <a:prstGeom prst="rect">
            <a:avLst/>
          </a:prstGeom>
          <a:ln w="19050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32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8056140" y="3436640"/>
            <a:ext cx="1210020" cy="1208751"/>
          </a:xfrm>
          <a:prstGeom prst="rect">
            <a:avLst/>
          </a:prstGeom>
          <a:ln w="19050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33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595920" y="4884544"/>
            <a:ext cx="1210020" cy="1208751"/>
          </a:xfrm>
          <a:prstGeom prst="rect">
            <a:avLst/>
          </a:prstGeom>
          <a:ln w="19050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34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2087964" y="4884545"/>
            <a:ext cx="1210020" cy="1208751"/>
          </a:xfrm>
          <a:prstGeom prst="rect">
            <a:avLst/>
          </a:prstGeom>
          <a:ln w="19050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35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3580008" y="4884545"/>
            <a:ext cx="1210020" cy="1208751"/>
          </a:xfrm>
          <a:prstGeom prst="rect">
            <a:avLst/>
          </a:prstGeom>
          <a:ln w="19050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3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5072052" y="4884545"/>
            <a:ext cx="1210020" cy="1208751"/>
          </a:xfrm>
          <a:prstGeom prst="rect">
            <a:avLst/>
          </a:prstGeom>
          <a:ln w="19050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4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6564096" y="4884545"/>
            <a:ext cx="1210020" cy="1208751"/>
          </a:xfrm>
          <a:prstGeom prst="rect">
            <a:avLst/>
          </a:prstGeom>
          <a:ln w="19050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5" name="Picture Placeholder 2"/>
          <p:cNvSpPr>
            <a:spLocks noGrp="1"/>
          </p:cNvSpPr>
          <p:nvPr>
            <p:ph type="pic" sz="quarter" idx="28"/>
          </p:nvPr>
        </p:nvSpPr>
        <p:spPr>
          <a:xfrm>
            <a:off x="8056140" y="4876619"/>
            <a:ext cx="1210020" cy="1208751"/>
          </a:xfrm>
          <a:prstGeom prst="rect">
            <a:avLst/>
          </a:prstGeom>
          <a:ln w="19050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6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95300" y="548680"/>
            <a:ext cx="8915400" cy="504055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2800" b="0" cap="none">
                <a:solidFill>
                  <a:srgbClr val="C4EAFF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7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495300" y="1052736"/>
            <a:ext cx="8915400" cy="432048"/>
          </a:xfrm>
        </p:spPr>
        <p:txBody>
          <a:bodyPr lIns="0" rIns="0" anchor="b">
            <a:normAutofit/>
          </a:bodyPr>
          <a:lstStyle>
            <a:lvl1pPr marL="0" indent="0">
              <a:buNone/>
              <a:defRPr sz="1600">
                <a:solidFill>
                  <a:srgbClr val="C4EA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0184127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xmlns="" id="{460DCA26-9E2B-4B14-BF57-7DA99AF36CFC}"/>
              </a:ext>
            </a:extLst>
          </p:cNvPr>
          <p:cNvSpPr txBox="1">
            <a:spLocks/>
          </p:cNvSpPr>
          <p:nvPr userDrawn="1"/>
        </p:nvSpPr>
        <p:spPr>
          <a:xfrm>
            <a:off x="0" y="6597352"/>
            <a:ext cx="9906000" cy="2606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72000" rtlCol="0" anchor="b" anchorCtr="0">
            <a:normAutofit fontScale="92500" lnSpcReduction="10000"/>
          </a:bodyPr>
          <a:lstStyle>
            <a:lvl1pPr marL="342900" indent="-342900" algn="r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fld id="{DAE42B8A-E4E5-441B-8300-EDE41B1D6DD1}" type="slidenum">
              <a:rPr lang="ru-RU" sz="1050" b="1" smtClean="0"/>
              <a:pPr marL="0" indent="0" algn="r">
                <a:buNone/>
              </a:pPr>
              <a:t>‹#›</a:t>
            </a:fld>
            <a:endParaRPr lang="ru-RU" sz="105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494198" y="1268760"/>
            <a:ext cx="4169720" cy="639762"/>
          </a:xfrm>
        </p:spPr>
        <p:txBody>
          <a:bodyPr anchor="ctr">
            <a:normAutofit/>
          </a:bodyPr>
          <a:lstStyle>
            <a:lvl1pPr marL="0" indent="0">
              <a:buNone/>
              <a:defRPr sz="1600" b="1">
                <a:solidFill>
                  <a:srgbClr val="002569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4198" y="1916832"/>
            <a:ext cx="4170770" cy="4392488"/>
          </a:xfrm>
        </p:spPr>
        <p:txBody>
          <a:bodyPr/>
          <a:lstStyle>
            <a:lvl1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5240979" y="1268760"/>
            <a:ext cx="4168619" cy="639762"/>
          </a:xfrm>
        </p:spPr>
        <p:txBody>
          <a:bodyPr anchor="ctr">
            <a:normAutofit/>
          </a:bodyPr>
          <a:lstStyle>
            <a:lvl1pPr marL="0" indent="0">
              <a:buNone/>
              <a:defRPr sz="1600" b="1">
                <a:solidFill>
                  <a:srgbClr val="002569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41032" y="1916832"/>
            <a:ext cx="4169668" cy="4392488"/>
          </a:xfrm>
        </p:spPr>
        <p:txBody>
          <a:bodyPr/>
          <a:lstStyle>
            <a:lvl1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95300" y="404664"/>
            <a:ext cx="8915400" cy="720080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2800" b="0" cap="none">
                <a:solidFill>
                  <a:srgbClr val="002569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344421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Титульный слайд">
    <p:bg>
      <p:bgPr>
        <a:solidFill>
          <a:srgbClr val="0025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0" y="2193230"/>
            <a:ext cx="1762607" cy="1667818"/>
          </a:xfrm>
          <a:prstGeom prst="rect">
            <a:avLst/>
          </a:prstGeom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47106520-1CDC-49FE-B051-42B5DDC0621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08784" y="2492896"/>
            <a:ext cx="6120679" cy="70006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2800" b="1">
                <a:solidFill>
                  <a:srgbClr val="C4EA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xmlns="" id="{1FF70935-C993-47FF-81A0-4D013FA8287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008784" y="3212976"/>
            <a:ext cx="6120680" cy="1605909"/>
          </a:xfrm>
        </p:spPr>
        <p:txBody>
          <a:bodyPr lIns="0">
            <a:normAutofit/>
          </a:bodyPr>
          <a:lstStyle>
            <a:lvl1pPr marL="0" indent="0" algn="l">
              <a:buNone/>
              <a:defRPr sz="1600" spc="50" baseline="0">
                <a:solidFill>
                  <a:srgbClr val="C4EA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9" name="Текст 2">
            <a:extLst>
              <a:ext uri="{FF2B5EF4-FFF2-40B4-BE49-F238E27FC236}">
                <a16:creationId xmlns:a16="http://schemas.microsoft.com/office/drawing/2014/main" xmlns="" id="{72205200-4FFC-437A-82A2-461F5E4F6D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005277" y="4818885"/>
            <a:ext cx="2016125" cy="2016125"/>
          </a:xfrm>
          <a:solidFill>
            <a:srgbClr val="C4EAFF">
              <a:alpha val="15000"/>
            </a:srgbClr>
          </a:solidFill>
        </p:spPr>
        <p:txBody>
          <a:bodyPr anchor="ctr" anchorCtr="0"/>
          <a:lstStyle>
            <a:lvl1pPr marL="0" indent="0" algn="r">
              <a:buNone/>
              <a:defRPr lang="ru-RU" sz="12800" kern="1200" dirty="0" smtClean="0">
                <a:solidFill>
                  <a:srgbClr val="002569"/>
                </a:solidFill>
                <a:latin typeface="+mj-lt"/>
                <a:ea typeface="+mn-ea"/>
                <a:cs typeface="+mn-cs"/>
              </a:defRPr>
            </a:lvl1pPr>
            <a:lvl2pPr>
              <a:defRPr lang="ru-RU" sz="12800" kern="1200" dirty="0" smtClean="0">
                <a:solidFill>
                  <a:srgbClr val="002569"/>
                </a:solidFill>
                <a:latin typeface="+mj-lt"/>
                <a:ea typeface="+mn-ea"/>
                <a:cs typeface="+mn-cs"/>
              </a:defRPr>
            </a:lvl2pPr>
            <a:lvl3pPr>
              <a:defRPr lang="ru-RU" sz="12800" kern="1200" dirty="0" smtClean="0">
                <a:solidFill>
                  <a:srgbClr val="002569"/>
                </a:solidFill>
                <a:latin typeface="+mj-lt"/>
                <a:ea typeface="+mn-ea"/>
                <a:cs typeface="+mn-cs"/>
              </a:defRPr>
            </a:lvl3pPr>
            <a:lvl4pPr>
              <a:defRPr lang="ru-RU" sz="12800" kern="1200" dirty="0" smtClean="0">
                <a:solidFill>
                  <a:srgbClr val="002569"/>
                </a:solidFill>
                <a:latin typeface="+mj-lt"/>
                <a:ea typeface="+mn-ea"/>
                <a:cs typeface="+mn-cs"/>
              </a:defRPr>
            </a:lvl4pPr>
            <a:lvl5pPr algn="r">
              <a:defRPr/>
            </a:lvl5pPr>
          </a:lstStyle>
          <a:p>
            <a:pPr lvl="0"/>
            <a:r>
              <a:rPr lang="en-US" dirty="0"/>
              <a:t>A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7959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xmlns="" id="{48381D34-C16C-4432-93C2-64AA005ED542}"/>
              </a:ext>
            </a:extLst>
          </p:cNvPr>
          <p:cNvSpPr txBox="1">
            <a:spLocks/>
          </p:cNvSpPr>
          <p:nvPr userDrawn="1"/>
        </p:nvSpPr>
        <p:spPr>
          <a:xfrm>
            <a:off x="0" y="6597352"/>
            <a:ext cx="9906000" cy="2606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72000" rtlCol="0" anchor="b" anchorCtr="0">
            <a:normAutofit fontScale="92500" lnSpcReduction="10000"/>
          </a:bodyPr>
          <a:lstStyle>
            <a:lvl1pPr marL="342900" indent="-342900" algn="r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fld id="{DAE42B8A-E4E5-441B-8300-EDE41B1D6DD1}" type="slidenum">
              <a:rPr lang="ru-RU" sz="1050" b="1" smtClean="0"/>
              <a:pPr marL="0" indent="0" algn="r">
                <a:buNone/>
              </a:pPr>
              <a:t>‹#›</a:t>
            </a:fld>
            <a:endParaRPr lang="ru-RU" sz="1050" b="1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95300" y="404664"/>
            <a:ext cx="8915400" cy="720080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2800" b="0" cap="none">
                <a:solidFill>
                  <a:srgbClr val="002569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Объект 2"/>
          <p:cNvSpPr>
            <a:spLocks noGrp="1"/>
          </p:cNvSpPr>
          <p:nvPr>
            <p:ph sz="half" idx="1"/>
          </p:nvPr>
        </p:nvSpPr>
        <p:spPr>
          <a:xfrm>
            <a:off x="1640632" y="1196752"/>
            <a:ext cx="3096344" cy="864096"/>
          </a:xfrm>
        </p:spPr>
        <p:txBody>
          <a:bodyPr lIns="0" tIns="0" rIns="0" bIns="0"/>
          <a:lstStyle>
            <a:lvl1pPr marL="0" indent="0">
              <a:buNone/>
              <a:defRPr sz="1600">
                <a:solidFill>
                  <a:srgbClr val="002569"/>
                </a:solidFill>
                <a:latin typeface="+mn-lt"/>
              </a:defRPr>
            </a:lvl1pPr>
            <a:lvl2pPr>
              <a:defRPr sz="1600">
                <a:solidFill>
                  <a:srgbClr val="002569"/>
                </a:solidFill>
                <a:latin typeface="+mn-lt"/>
              </a:defRPr>
            </a:lvl2pPr>
            <a:lvl3pPr>
              <a:defRPr sz="1600">
                <a:solidFill>
                  <a:srgbClr val="002569"/>
                </a:solidFill>
                <a:latin typeface="+mn-lt"/>
              </a:defRPr>
            </a:lvl3pPr>
            <a:lvl4pPr>
              <a:defRPr sz="1200">
                <a:solidFill>
                  <a:srgbClr val="002569"/>
                </a:solidFill>
                <a:latin typeface="+mn-lt"/>
              </a:defRPr>
            </a:lvl4pPr>
            <a:lvl5pPr>
              <a:defRPr sz="1200">
                <a:solidFill>
                  <a:srgbClr val="002569"/>
                </a:solidFill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0"/>
          </p:nvPr>
        </p:nvSpPr>
        <p:spPr>
          <a:xfrm>
            <a:off x="495300" y="1196975"/>
            <a:ext cx="1105202" cy="863600"/>
          </a:xfrm>
        </p:spPr>
        <p:txBody>
          <a:bodyPr/>
          <a:lstStyle>
            <a:lvl1pPr marL="0" indent="0" algn="l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8" name="Объект 2"/>
          <p:cNvSpPr>
            <a:spLocks noGrp="1"/>
          </p:cNvSpPr>
          <p:nvPr>
            <p:ph sz="half" idx="11"/>
          </p:nvPr>
        </p:nvSpPr>
        <p:spPr>
          <a:xfrm>
            <a:off x="1640632" y="2223447"/>
            <a:ext cx="3096344" cy="864096"/>
          </a:xfrm>
        </p:spPr>
        <p:txBody>
          <a:bodyPr lIns="0" tIns="0" rIns="0" bIns="0"/>
          <a:lstStyle>
            <a:lvl1pPr marL="0" indent="0">
              <a:buNone/>
              <a:defRPr sz="1600">
                <a:solidFill>
                  <a:srgbClr val="002569"/>
                </a:solidFill>
                <a:latin typeface="+mn-lt"/>
              </a:defRPr>
            </a:lvl1pPr>
            <a:lvl2pPr>
              <a:defRPr sz="1600">
                <a:solidFill>
                  <a:srgbClr val="002569"/>
                </a:solidFill>
                <a:latin typeface="+mn-lt"/>
              </a:defRPr>
            </a:lvl2pPr>
            <a:lvl3pPr>
              <a:defRPr sz="1600">
                <a:solidFill>
                  <a:srgbClr val="002569"/>
                </a:solidFill>
                <a:latin typeface="+mn-lt"/>
              </a:defRPr>
            </a:lvl3pPr>
            <a:lvl4pPr>
              <a:defRPr sz="1200">
                <a:solidFill>
                  <a:srgbClr val="002569"/>
                </a:solidFill>
                <a:latin typeface="+mn-lt"/>
              </a:defRPr>
            </a:lvl4pPr>
            <a:lvl5pPr>
              <a:defRPr sz="1200">
                <a:solidFill>
                  <a:srgbClr val="002569"/>
                </a:solidFill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2"/>
          <p:cNvSpPr>
            <a:spLocks noGrp="1"/>
          </p:cNvSpPr>
          <p:nvPr>
            <p:ph type="pic" sz="quarter" idx="12"/>
          </p:nvPr>
        </p:nvSpPr>
        <p:spPr>
          <a:xfrm>
            <a:off x="495300" y="2223670"/>
            <a:ext cx="1105202" cy="863600"/>
          </a:xfrm>
        </p:spPr>
        <p:txBody>
          <a:bodyPr/>
          <a:lstStyle>
            <a:lvl1pPr marL="0" indent="0" algn="l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1" name="Объект 2"/>
          <p:cNvSpPr>
            <a:spLocks noGrp="1"/>
          </p:cNvSpPr>
          <p:nvPr>
            <p:ph sz="half" idx="13"/>
          </p:nvPr>
        </p:nvSpPr>
        <p:spPr>
          <a:xfrm>
            <a:off x="1640632" y="3250142"/>
            <a:ext cx="3096344" cy="864096"/>
          </a:xfrm>
        </p:spPr>
        <p:txBody>
          <a:bodyPr lIns="0" tIns="0" rIns="0" bIns="0"/>
          <a:lstStyle>
            <a:lvl1pPr marL="0" indent="0">
              <a:buNone/>
              <a:defRPr sz="1600">
                <a:solidFill>
                  <a:srgbClr val="002569"/>
                </a:solidFill>
                <a:latin typeface="+mn-lt"/>
              </a:defRPr>
            </a:lvl1pPr>
            <a:lvl2pPr>
              <a:defRPr sz="1600">
                <a:solidFill>
                  <a:srgbClr val="002569"/>
                </a:solidFill>
                <a:latin typeface="+mn-lt"/>
              </a:defRPr>
            </a:lvl2pPr>
            <a:lvl3pPr>
              <a:defRPr sz="1600">
                <a:solidFill>
                  <a:srgbClr val="002569"/>
                </a:solidFill>
                <a:latin typeface="+mn-lt"/>
              </a:defRPr>
            </a:lvl3pPr>
            <a:lvl4pPr>
              <a:defRPr sz="1200">
                <a:solidFill>
                  <a:srgbClr val="002569"/>
                </a:solidFill>
                <a:latin typeface="+mn-lt"/>
              </a:defRPr>
            </a:lvl4pPr>
            <a:lvl5pPr>
              <a:defRPr sz="1200">
                <a:solidFill>
                  <a:srgbClr val="002569"/>
                </a:solidFill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Рисунок 2"/>
          <p:cNvSpPr>
            <a:spLocks noGrp="1"/>
          </p:cNvSpPr>
          <p:nvPr>
            <p:ph type="pic" sz="quarter" idx="14"/>
          </p:nvPr>
        </p:nvSpPr>
        <p:spPr>
          <a:xfrm>
            <a:off x="495300" y="3250365"/>
            <a:ext cx="1105202" cy="863600"/>
          </a:xfrm>
        </p:spPr>
        <p:txBody>
          <a:bodyPr/>
          <a:lstStyle>
            <a:lvl1pPr marL="0" indent="0" algn="l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3" name="Объект 2"/>
          <p:cNvSpPr>
            <a:spLocks noGrp="1"/>
          </p:cNvSpPr>
          <p:nvPr>
            <p:ph sz="half" idx="15"/>
          </p:nvPr>
        </p:nvSpPr>
        <p:spPr>
          <a:xfrm>
            <a:off x="1640632" y="4276837"/>
            <a:ext cx="3096344" cy="864096"/>
          </a:xfrm>
        </p:spPr>
        <p:txBody>
          <a:bodyPr lIns="0" tIns="0" rIns="0" bIns="0"/>
          <a:lstStyle>
            <a:lvl1pPr marL="0" indent="0">
              <a:buNone/>
              <a:defRPr sz="1600">
                <a:solidFill>
                  <a:srgbClr val="002569"/>
                </a:solidFill>
                <a:latin typeface="+mn-lt"/>
              </a:defRPr>
            </a:lvl1pPr>
            <a:lvl2pPr>
              <a:defRPr sz="1600">
                <a:solidFill>
                  <a:srgbClr val="002569"/>
                </a:solidFill>
                <a:latin typeface="+mn-lt"/>
              </a:defRPr>
            </a:lvl2pPr>
            <a:lvl3pPr>
              <a:defRPr sz="1600">
                <a:solidFill>
                  <a:srgbClr val="002569"/>
                </a:solidFill>
                <a:latin typeface="+mn-lt"/>
              </a:defRPr>
            </a:lvl3pPr>
            <a:lvl4pPr>
              <a:defRPr sz="1200">
                <a:solidFill>
                  <a:srgbClr val="002569"/>
                </a:solidFill>
                <a:latin typeface="+mn-lt"/>
              </a:defRPr>
            </a:lvl4pPr>
            <a:lvl5pPr>
              <a:defRPr sz="1200">
                <a:solidFill>
                  <a:srgbClr val="002569"/>
                </a:solidFill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Рисунок 2"/>
          <p:cNvSpPr>
            <a:spLocks noGrp="1"/>
          </p:cNvSpPr>
          <p:nvPr>
            <p:ph type="pic" sz="quarter" idx="16"/>
          </p:nvPr>
        </p:nvSpPr>
        <p:spPr>
          <a:xfrm>
            <a:off x="495300" y="4277060"/>
            <a:ext cx="1105202" cy="863600"/>
          </a:xfrm>
        </p:spPr>
        <p:txBody>
          <a:bodyPr/>
          <a:lstStyle>
            <a:lvl1pPr marL="0" indent="0" algn="l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5" name="Объект 2"/>
          <p:cNvSpPr>
            <a:spLocks noGrp="1"/>
          </p:cNvSpPr>
          <p:nvPr>
            <p:ph sz="half" idx="17"/>
          </p:nvPr>
        </p:nvSpPr>
        <p:spPr>
          <a:xfrm>
            <a:off x="1640632" y="5303309"/>
            <a:ext cx="3096344" cy="864096"/>
          </a:xfrm>
        </p:spPr>
        <p:txBody>
          <a:bodyPr lIns="0" tIns="0" rIns="0" bIns="0"/>
          <a:lstStyle>
            <a:lvl1pPr marL="0" indent="0">
              <a:buNone/>
              <a:defRPr sz="1600">
                <a:solidFill>
                  <a:srgbClr val="002569"/>
                </a:solidFill>
                <a:latin typeface="+mn-lt"/>
              </a:defRPr>
            </a:lvl1pPr>
            <a:lvl2pPr>
              <a:defRPr sz="1600">
                <a:solidFill>
                  <a:srgbClr val="002569"/>
                </a:solidFill>
                <a:latin typeface="+mn-lt"/>
              </a:defRPr>
            </a:lvl2pPr>
            <a:lvl3pPr>
              <a:defRPr sz="1600">
                <a:solidFill>
                  <a:srgbClr val="002569"/>
                </a:solidFill>
                <a:latin typeface="+mn-lt"/>
              </a:defRPr>
            </a:lvl3pPr>
            <a:lvl4pPr>
              <a:defRPr sz="1200">
                <a:solidFill>
                  <a:srgbClr val="002569"/>
                </a:solidFill>
                <a:latin typeface="+mn-lt"/>
              </a:defRPr>
            </a:lvl4pPr>
            <a:lvl5pPr>
              <a:defRPr sz="1200">
                <a:solidFill>
                  <a:srgbClr val="002569"/>
                </a:solidFill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Рисунок 2"/>
          <p:cNvSpPr>
            <a:spLocks noGrp="1"/>
          </p:cNvSpPr>
          <p:nvPr>
            <p:ph type="pic" sz="quarter" idx="18"/>
          </p:nvPr>
        </p:nvSpPr>
        <p:spPr>
          <a:xfrm>
            <a:off x="495300" y="5303532"/>
            <a:ext cx="1105202" cy="863600"/>
          </a:xfrm>
        </p:spPr>
        <p:txBody>
          <a:bodyPr/>
          <a:lstStyle>
            <a:lvl1pPr marL="0" indent="0" algn="l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7" name="Объект 2"/>
          <p:cNvSpPr>
            <a:spLocks noGrp="1"/>
          </p:cNvSpPr>
          <p:nvPr>
            <p:ph sz="half" idx="19"/>
          </p:nvPr>
        </p:nvSpPr>
        <p:spPr>
          <a:xfrm>
            <a:off x="6324927" y="1196752"/>
            <a:ext cx="3096344" cy="864096"/>
          </a:xfrm>
        </p:spPr>
        <p:txBody>
          <a:bodyPr lIns="0" tIns="0" rIns="0" bIns="0"/>
          <a:lstStyle>
            <a:lvl1pPr marL="0" indent="0">
              <a:buNone/>
              <a:defRPr sz="1600">
                <a:solidFill>
                  <a:srgbClr val="002569"/>
                </a:solidFill>
                <a:latin typeface="+mn-lt"/>
              </a:defRPr>
            </a:lvl1pPr>
            <a:lvl2pPr>
              <a:defRPr sz="1600">
                <a:solidFill>
                  <a:srgbClr val="002569"/>
                </a:solidFill>
                <a:latin typeface="+mn-lt"/>
              </a:defRPr>
            </a:lvl2pPr>
            <a:lvl3pPr>
              <a:defRPr sz="1600">
                <a:solidFill>
                  <a:srgbClr val="002569"/>
                </a:solidFill>
                <a:latin typeface="+mn-lt"/>
              </a:defRPr>
            </a:lvl3pPr>
            <a:lvl4pPr>
              <a:defRPr sz="1200">
                <a:solidFill>
                  <a:srgbClr val="002569"/>
                </a:solidFill>
                <a:latin typeface="+mn-lt"/>
              </a:defRPr>
            </a:lvl4pPr>
            <a:lvl5pPr>
              <a:defRPr sz="1200">
                <a:solidFill>
                  <a:srgbClr val="002569"/>
                </a:solidFill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Рисунок 2"/>
          <p:cNvSpPr>
            <a:spLocks noGrp="1"/>
          </p:cNvSpPr>
          <p:nvPr>
            <p:ph type="pic" sz="quarter" idx="20"/>
          </p:nvPr>
        </p:nvSpPr>
        <p:spPr>
          <a:xfrm>
            <a:off x="5179595" y="1196975"/>
            <a:ext cx="1105202" cy="863600"/>
          </a:xfrm>
        </p:spPr>
        <p:txBody>
          <a:bodyPr/>
          <a:lstStyle>
            <a:lvl1pPr marL="0" indent="0" algn="l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9" name="Объект 2"/>
          <p:cNvSpPr>
            <a:spLocks noGrp="1"/>
          </p:cNvSpPr>
          <p:nvPr>
            <p:ph sz="half" idx="21"/>
          </p:nvPr>
        </p:nvSpPr>
        <p:spPr>
          <a:xfrm>
            <a:off x="6324927" y="2223447"/>
            <a:ext cx="3096344" cy="864096"/>
          </a:xfrm>
        </p:spPr>
        <p:txBody>
          <a:bodyPr lIns="0" tIns="0" rIns="0" bIns="0"/>
          <a:lstStyle>
            <a:lvl1pPr marL="0" indent="0">
              <a:buNone/>
              <a:defRPr sz="1600">
                <a:solidFill>
                  <a:srgbClr val="002569"/>
                </a:solidFill>
                <a:latin typeface="+mn-lt"/>
              </a:defRPr>
            </a:lvl1pPr>
            <a:lvl2pPr>
              <a:defRPr sz="1600">
                <a:solidFill>
                  <a:srgbClr val="002569"/>
                </a:solidFill>
                <a:latin typeface="+mn-lt"/>
              </a:defRPr>
            </a:lvl2pPr>
            <a:lvl3pPr>
              <a:defRPr sz="1600">
                <a:solidFill>
                  <a:srgbClr val="002569"/>
                </a:solidFill>
                <a:latin typeface="+mn-lt"/>
              </a:defRPr>
            </a:lvl3pPr>
            <a:lvl4pPr>
              <a:defRPr sz="1200">
                <a:solidFill>
                  <a:srgbClr val="002569"/>
                </a:solidFill>
                <a:latin typeface="+mn-lt"/>
              </a:defRPr>
            </a:lvl4pPr>
            <a:lvl5pPr>
              <a:defRPr sz="1200">
                <a:solidFill>
                  <a:srgbClr val="002569"/>
                </a:solidFill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Рисунок 2"/>
          <p:cNvSpPr>
            <a:spLocks noGrp="1"/>
          </p:cNvSpPr>
          <p:nvPr>
            <p:ph type="pic" sz="quarter" idx="22"/>
          </p:nvPr>
        </p:nvSpPr>
        <p:spPr>
          <a:xfrm>
            <a:off x="5179595" y="2223670"/>
            <a:ext cx="1105202" cy="863600"/>
          </a:xfrm>
        </p:spPr>
        <p:txBody>
          <a:bodyPr/>
          <a:lstStyle>
            <a:lvl1pPr marL="0" indent="0" algn="l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21" name="Объект 2"/>
          <p:cNvSpPr>
            <a:spLocks noGrp="1"/>
          </p:cNvSpPr>
          <p:nvPr>
            <p:ph sz="half" idx="23"/>
          </p:nvPr>
        </p:nvSpPr>
        <p:spPr>
          <a:xfrm>
            <a:off x="6324927" y="3250142"/>
            <a:ext cx="3096344" cy="864096"/>
          </a:xfrm>
        </p:spPr>
        <p:txBody>
          <a:bodyPr lIns="0" tIns="0" rIns="0" bIns="0"/>
          <a:lstStyle>
            <a:lvl1pPr marL="0" indent="0">
              <a:buNone/>
              <a:defRPr sz="1600">
                <a:solidFill>
                  <a:srgbClr val="002569"/>
                </a:solidFill>
                <a:latin typeface="+mn-lt"/>
              </a:defRPr>
            </a:lvl1pPr>
            <a:lvl2pPr>
              <a:defRPr sz="1600">
                <a:solidFill>
                  <a:srgbClr val="002569"/>
                </a:solidFill>
                <a:latin typeface="+mn-lt"/>
              </a:defRPr>
            </a:lvl2pPr>
            <a:lvl3pPr>
              <a:defRPr sz="1600">
                <a:solidFill>
                  <a:srgbClr val="002569"/>
                </a:solidFill>
                <a:latin typeface="+mn-lt"/>
              </a:defRPr>
            </a:lvl3pPr>
            <a:lvl4pPr>
              <a:defRPr sz="1200">
                <a:solidFill>
                  <a:srgbClr val="002569"/>
                </a:solidFill>
                <a:latin typeface="+mn-lt"/>
              </a:defRPr>
            </a:lvl4pPr>
            <a:lvl5pPr>
              <a:defRPr sz="1200">
                <a:solidFill>
                  <a:srgbClr val="002569"/>
                </a:solidFill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Рисунок 2"/>
          <p:cNvSpPr>
            <a:spLocks noGrp="1"/>
          </p:cNvSpPr>
          <p:nvPr>
            <p:ph type="pic" sz="quarter" idx="24"/>
          </p:nvPr>
        </p:nvSpPr>
        <p:spPr>
          <a:xfrm>
            <a:off x="5179595" y="3250365"/>
            <a:ext cx="1105202" cy="863600"/>
          </a:xfrm>
        </p:spPr>
        <p:txBody>
          <a:bodyPr/>
          <a:lstStyle>
            <a:lvl1pPr marL="0" indent="0" algn="l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23" name="Объект 2"/>
          <p:cNvSpPr>
            <a:spLocks noGrp="1"/>
          </p:cNvSpPr>
          <p:nvPr>
            <p:ph sz="half" idx="25"/>
          </p:nvPr>
        </p:nvSpPr>
        <p:spPr>
          <a:xfrm>
            <a:off x="6324927" y="4276837"/>
            <a:ext cx="3096344" cy="864096"/>
          </a:xfrm>
        </p:spPr>
        <p:txBody>
          <a:bodyPr lIns="0" tIns="0" rIns="0" bIns="0"/>
          <a:lstStyle>
            <a:lvl1pPr marL="0" indent="0">
              <a:buNone/>
              <a:defRPr sz="1600">
                <a:solidFill>
                  <a:srgbClr val="002569"/>
                </a:solidFill>
                <a:latin typeface="+mn-lt"/>
              </a:defRPr>
            </a:lvl1pPr>
            <a:lvl2pPr>
              <a:defRPr sz="1600">
                <a:solidFill>
                  <a:srgbClr val="002569"/>
                </a:solidFill>
                <a:latin typeface="+mn-lt"/>
              </a:defRPr>
            </a:lvl2pPr>
            <a:lvl3pPr>
              <a:defRPr sz="1600">
                <a:solidFill>
                  <a:srgbClr val="002569"/>
                </a:solidFill>
                <a:latin typeface="+mn-lt"/>
              </a:defRPr>
            </a:lvl3pPr>
            <a:lvl4pPr>
              <a:defRPr sz="1200">
                <a:solidFill>
                  <a:srgbClr val="002569"/>
                </a:solidFill>
                <a:latin typeface="+mn-lt"/>
              </a:defRPr>
            </a:lvl4pPr>
            <a:lvl5pPr>
              <a:defRPr sz="1200">
                <a:solidFill>
                  <a:srgbClr val="002569"/>
                </a:solidFill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4" name="Рисунок 2"/>
          <p:cNvSpPr>
            <a:spLocks noGrp="1"/>
          </p:cNvSpPr>
          <p:nvPr>
            <p:ph type="pic" sz="quarter" idx="26"/>
          </p:nvPr>
        </p:nvSpPr>
        <p:spPr>
          <a:xfrm>
            <a:off x="5179595" y="4277060"/>
            <a:ext cx="1105202" cy="863600"/>
          </a:xfrm>
        </p:spPr>
        <p:txBody>
          <a:bodyPr/>
          <a:lstStyle>
            <a:lvl1pPr marL="0" indent="0" algn="l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25" name="Объект 2"/>
          <p:cNvSpPr>
            <a:spLocks noGrp="1"/>
          </p:cNvSpPr>
          <p:nvPr>
            <p:ph sz="half" idx="27"/>
          </p:nvPr>
        </p:nvSpPr>
        <p:spPr>
          <a:xfrm>
            <a:off x="6324927" y="5303309"/>
            <a:ext cx="3096344" cy="864096"/>
          </a:xfrm>
        </p:spPr>
        <p:txBody>
          <a:bodyPr lIns="0" tIns="0" rIns="0" bIns="0"/>
          <a:lstStyle>
            <a:lvl1pPr marL="0" indent="0">
              <a:buNone/>
              <a:defRPr sz="1600">
                <a:solidFill>
                  <a:srgbClr val="002569"/>
                </a:solidFill>
                <a:latin typeface="+mn-lt"/>
              </a:defRPr>
            </a:lvl1pPr>
            <a:lvl2pPr>
              <a:defRPr sz="1600">
                <a:solidFill>
                  <a:srgbClr val="002569"/>
                </a:solidFill>
                <a:latin typeface="+mn-lt"/>
              </a:defRPr>
            </a:lvl2pPr>
            <a:lvl3pPr>
              <a:defRPr sz="1600">
                <a:solidFill>
                  <a:srgbClr val="002569"/>
                </a:solidFill>
                <a:latin typeface="+mn-lt"/>
              </a:defRPr>
            </a:lvl3pPr>
            <a:lvl4pPr>
              <a:defRPr sz="1200">
                <a:solidFill>
                  <a:srgbClr val="002569"/>
                </a:solidFill>
                <a:latin typeface="+mn-lt"/>
              </a:defRPr>
            </a:lvl4pPr>
            <a:lvl5pPr>
              <a:defRPr sz="1200">
                <a:solidFill>
                  <a:srgbClr val="002569"/>
                </a:solidFill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Рисунок 2"/>
          <p:cNvSpPr>
            <a:spLocks noGrp="1"/>
          </p:cNvSpPr>
          <p:nvPr>
            <p:ph type="pic" sz="quarter" idx="28"/>
          </p:nvPr>
        </p:nvSpPr>
        <p:spPr>
          <a:xfrm>
            <a:off x="5179595" y="5303532"/>
            <a:ext cx="1105202" cy="863600"/>
          </a:xfrm>
        </p:spPr>
        <p:txBody>
          <a:bodyPr/>
          <a:lstStyle>
            <a:lvl1pPr marL="0" indent="0" algn="l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97372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xmlns="" id="{48381D34-C16C-4432-93C2-64AA005ED542}"/>
              </a:ext>
            </a:extLst>
          </p:cNvPr>
          <p:cNvSpPr txBox="1">
            <a:spLocks/>
          </p:cNvSpPr>
          <p:nvPr userDrawn="1"/>
        </p:nvSpPr>
        <p:spPr>
          <a:xfrm>
            <a:off x="0" y="6597352"/>
            <a:ext cx="9906000" cy="2606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72000" rtlCol="0" anchor="b" anchorCtr="0">
            <a:normAutofit fontScale="92500" lnSpcReduction="10000"/>
          </a:bodyPr>
          <a:lstStyle>
            <a:lvl1pPr marL="342900" indent="-342900" algn="r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fld id="{DAE42B8A-E4E5-441B-8300-EDE41B1D6DD1}" type="slidenum">
              <a:rPr lang="ru-RU" sz="1050" b="1" smtClean="0"/>
              <a:pPr marL="0" indent="0" algn="r">
                <a:buNone/>
              </a:pPr>
              <a:t>‹#›</a:t>
            </a:fld>
            <a:endParaRPr lang="ru-RU" sz="1050" b="1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95300" y="404664"/>
            <a:ext cx="8915400" cy="504056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2800" b="0" cap="none">
                <a:solidFill>
                  <a:srgbClr val="002569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Объект 2"/>
          <p:cNvSpPr>
            <a:spLocks noGrp="1"/>
          </p:cNvSpPr>
          <p:nvPr>
            <p:ph sz="half" idx="1"/>
          </p:nvPr>
        </p:nvSpPr>
        <p:spPr>
          <a:xfrm>
            <a:off x="495300" y="1700807"/>
            <a:ext cx="4169668" cy="727228"/>
          </a:xfrm>
        </p:spPr>
        <p:txBody>
          <a:bodyPr lIns="0" tIns="0" rIns="0" bIns="0"/>
          <a:lstStyle>
            <a:lvl1pPr marL="0" indent="0">
              <a:buNone/>
              <a:defRPr sz="1600">
                <a:solidFill>
                  <a:srgbClr val="002569"/>
                </a:solidFill>
                <a:latin typeface="+mn-lt"/>
              </a:defRPr>
            </a:lvl1pPr>
            <a:lvl2pPr>
              <a:defRPr sz="1600">
                <a:solidFill>
                  <a:srgbClr val="002569"/>
                </a:solidFill>
                <a:latin typeface="+mn-lt"/>
              </a:defRPr>
            </a:lvl2pPr>
            <a:lvl3pPr>
              <a:defRPr sz="1600">
                <a:solidFill>
                  <a:srgbClr val="002569"/>
                </a:solidFill>
                <a:latin typeface="+mn-lt"/>
              </a:defRPr>
            </a:lvl3pPr>
            <a:lvl4pPr>
              <a:defRPr sz="1200">
                <a:solidFill>
                  <a:srgbClr val="002569"/>
                </a:solidFill>
                <a:latin typeface="+mn-lt"/>
              </a:defRPr>
            </a:lvl4pPr>
            <a:lvl5pPr>
              <a:defRPr sz="1200">
                <a:solidFill>
                  <a:srgbClr val="002569"/>
                </a:solidFill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7" name="Текст 2"/>
          <p:cNvSpPr>
            <a:spLocks noGrp="1"/>
          </p:cNvSpPr>
          <p:nvPr>
            <p:ph type="body" idx="10" hasCustomPrompt="1"/>
          </p:nvPr>
        </p:nvSpPr>
        <p:spPr>
          <a:xfrm>
            <a:off x="495300" y="908720"/>
            <a:ext cx="8915400" cy="432048"/>
          </a:xfrm>
        </p:spPr>
        <p:txBody>
          <a:bodyPr lIns="0" rIns="0" anchor="b">
            <a:normAutofit/>
          </a:bodyPr>
          <a:lstStyle>
            <a:lvl1pPr marL="0" indent="0">
              <a:buNone/>
              <a:defRPr sz="1600">
                <a:solidFill>
                  <a:srgbClr val="002569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ПОДЗАГОЛОВКА</a:t>
            </a:r>
          </a:p>
        </p:txBody>
      </p:sp>
      <p:sp>
        <p:nvSpPr>
          <p:cNvPr id="28" name="Объект 2"/>
          <p:cNvSpPr>
            <a:spLocks noGrp="1"/>
          </p:cNvSpPr>
          <p:nvPr>
            <p:ph sz="half" idx="11"/>
          </p:nvPr>
        </p:nvSpPr>
        <p:spPr>
          <a:xfrm>
            <a:off x="495300" y="2653126"/>
            <a:ext cx="4169668" cy="727228"/>
          </a:xfrm>
        </p:spPr>
        <p:txBody>
          <a:bodyPr lIns="0" tIns="0" rIns="0" bIns="0"/>
          <a:lstStyle>
            <a:lvl1pPr marL="0" indent="0">
              <a:buNone/>
              <a:defRPr sz="1600">
                <a:solidFill>
                  <a:srgbClr val="002569"/>
                </a:solidFill>
                <a:latin typeface="+mn-lt"/>
              </a:defRPr>
            </a:lvl1pPr>
            <a:lvl2pPr>
              <a:defRPr sz="1600">
                <a:solidFill>
                  <a:srgbClr val="002569"/>
                </a:solidFill>
                <a:latin typeface="+mn-lt"/>
              </a:defRPr>
            </a:lvl2pPr>
            <a:lvl3pPr>
              <a:defRPr sz="1600">
                <a:solidFill>
                  <a:srgbClr val="002569"/>
                </a:solidFill>
                <a:latin typeface="+mn-lt"/>
              </a:defRPr>
            </a:lvl3pPr>
            <a:lvl4pPr>
              <a:defRPr sz="1200">
                <a:solidFill>
                  <a:srgbClr val="002569"/>
                </a:solidFill>
                <a:latin typeface="+mn-lt"/>
              </a:defRPr>
            </a:lvl4pPr>
            <a:lvl5pPr>
              <a:defRPr sz="1200">
                <a:solidFill>
                  <a:srgbClr val="002569"/>
                </a:solidFill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Объект 2"/>
          <p:cNvSpPr>
            <a:spLocks noGrp="1"/>
          </p:cNvSpPr>
          <p:nvPr>
            <p:ph sz="half" idx="12"/>
          </p:nvPr>
        </p:nvSpPr>
        <p:spPr>
          <a:xfrm>
            <a:off x="495300" y="3605445"/>
            <a:ext cx="4169668" cy="727228"/>
          </a:xfrm>
        </p:spPr>
        <p:txBody>
          <a:bodyPr lIns="0" tIns="0" rIns="0" bIns="0"/>
          <a:lstStyle>
            <a:lvl1pPr marL="0" indent="0">
              <a:buNone/>
              <a:defRPr sz="1600">
                <a:solidFill>
                  <a:srgbClr val="002569"/>
                </a:solidFill>
                <a:latin typeface="+mn-lt"/>
              </a:defRPr>
            </a:lvl1pPr>
            <a:lvl2pPr>
              <a:defRPr sz="1600">
                <a:solidFill>
                  <a:srgbClr val="002569"/>
                </a:solidFill>
                <a:latin typeface="+mn-lt"/>
              </a:defRPr>
            </a:lvl2pPr>
            <a:lvl3pPr>
              <a:defRPr sz="1600">
                <a:solidFill>
                  <a:srgbClr val="002569"/>
                </a:solidFill>
                <a:latin typeface="+mn-lt"/>
              </a:defRPr>
            </a:lvl3pPr>
            <a:lvl4pPr>
              <a:defRPr sz="1200">
                <a:solidFill>
                  <a:srgbClr val="002569"/>
                </a:solidFill>
                <a:latin typeface="+mn-lt"/>
              </a:defRPr>
            </a:lvl4pPr>
            <a:lvl5pPr>
              <a:defRPr sz="1200">
                <a:solidFill>
                  <a:srgbClr val="002569"/>
                </a:solidFill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Объект 2"/>
          <p:cNvSpPr>
            <a:spLocks noGrp="1"/>
          </p:cNvSpPr>
          <p:nvPr>
            <p:ph sz="half" idx="13"/>
          </p:nvPr>
        </p:nvSpPr>
        <p:spPr>
          <a:xfrm>
            <a:off x="495300" y="4557764"/>
            <a:ext cx="4169668" cy="727228"/>
          </a:xfrm>
        </p:spPr>
        <p:txBody>
          <a:bodyPr lIns="0" tIns="0" rIns="0" bIns="0"/>
          <a:lstStyle>
            <a:lvl1pPr marL="0" indent="0">
              <a:buNone/>
              <a:defRPr sz="1600">
                <a:solidFill>
                  <a:srgbClr val="002569"/>
                </a:solidFill>
                <a:latin typeface="+mn-lt"/>
              </a:defRPr>
            </a:lvl1pPr>
            <a:lvl2pPr>
              <a:defRPr sz="1600">
                <a:solidFill>
                  <a:srgbClr val="002569"/>
                </a:solidFill>
                <a:latin typeface="+mn-lt"/>
              </a:defRPr>
            </a:lvl2pPr>
            <a:lvl3pPr>
              <a:defRPr sz="1600">
                <a:solidFill>
                  <a:srgbClr val="002569"/>
                </a:solidFill>
                <a:latin typeface="+mn-lt"/>
              </a:defRPr>
            </a:lvl3pPr>
            <a:lvl4pPr>
              <a:defRPr sz="1200">
                <a:solidFill>
                  <a:srgbClr val="002569"/>
                </a:solidFill>
                <a:latin typeface="+mn-lt"/>
              </a:defRPr>
            </a:lvl4pPr>
            <a:lvl5pPr>
              <a:defRPr sz="1200">
                <a:solidFill>
                  <a:srgbClr val="002569"/>
                </a:solidFill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Объект 2"/>
          <p:cNvSpPr>
            <a:spLocks noGrp="1"/>
          </p:cNvSpPr>
          <p:nvPr>
            <p:ph sz="half" idx="14"/>
          </p:nvPr>
        </p:nvSpPr>
        <p:spPr>
          <a:xfrm>
            <a:off x="495300" y="5510084"/>
            <a:ext cx="4169668" cy="727228"/>
          </a:xfrm>
        </p:spPr>
        <p:txBody>
          <a:bodyPr lIns="0" tIns="0" rIns="0" bIns="0"/>
          <a:lstStyle>
            <a:lvl1pPr marL="0" indent="0">
              <a:buNone/>
              <a:defRPr sz="1600">
                <a:solidFill>
                  <a:srgbClr val="002569"/>
                </a:solidFill>
                <a:latin typeface="+mn-lt"/>
              </a:defRPr>
            </a:lvl1pPr>
            <a:lvl2pPr>
              <a:defRPr sz="1600">
                <a:solidFill>
                  <a:srgbClr val="002569"/>
                </a:solidFill>
                <a:latin typeface="+mn-lt"/>
              </a:defRPr>
            </a:lvl2pPr>
            <a:lvl3pPr>
              <a:defRPr sz="1600">
                <a:solidFill>
                  <a:srgbClr val="002569"/>
                </a:solidFill>
                <a:latin typeface="+mn-lt"/>
              </a:defRPr>
            </a:lvl3pPr>
            <a:lvl4pPr>
              <a:defRPr sz="1200">
                <a:solidFill>
                  <a:srgbClr val="002569"/>
                </a:solidFill>
                <a:latin typeface="+mn-lt"/>
              </a:defRPr>
            </a:lvl4pPr>
            <a:lvl5pPr>
              <a:defRPr sz="1200">
                <a:solidFill>
                  <a:srgbClr val="002569"/>
                </a:solidFill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Объект 2"/>
          <p:cNvSpPr>
            <a:spLocks noGrp="1"/>
          </p:cNvSpPr>
          <p:nvPr>
            <p:ph sz="half" idx="15"/>
          </p:nvPr>
        </p:nvSpPr>
        <p:spPr>
          <a:xfrm>
            <a:off x="5241032" y="1700807"/>
            <a:ext cx="4169668" cy="727228"/>
          </a:xfrm>
        </p:spPr>
        <p:txBody>
          <a:bodyPr lIns="0" tIns="0" rIns="0" bIns="0"/>
          <a:lstStyle>
            <a:lvl1pPr marL="0" indent="0">
              <a:buNone/>
              <a:defRPr sz="1600">
                <a:solidFill>
                  <a:srgbClr val="002569"/>
                </a:solidFill>
                <a:latin typeface="+mn-lt"/>
              </a:defRPr>
            </a:lvl1pPr>
            <a:lvl2pPr>
              <a:defRPr sz="1600">
                <a:solidFill>
                  <a:srgbClr val="002569"/>
                </a:solidFill>
                <a:latin typeface="+mn-lt"/>
              </a:defRPr>
            </a:lvl2pPr>
            <a:lvl3pPr>
              <a:defRPr sz="1600">
                <a:solidFill>
                  <a:srgbClr val="002569"/>
                </a:solidFill>
                <a:latin typeface="+mn-lt"/>
              </a:defRPr>
            </a:lvl3pPr>
            <a:lvl4pPr>
              <a:defRPr sz="1200">
                <a:solidFill>
                  <a:srgbClr val="002569"/>
                </a:solidFill>
                <a:latin typeface="+mn-lt"/>
              </a:defRPr>
            </a:lvl4pPr>
            <a:lvl5pPr>
              <a:defRPr sz="1200">
                <a:solidFill>
                  <a:srgbClr val="002569"/>
                </a:solidFill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3" name="Объект 2"/>
          <p:cNvSpPr>
            <a:spLocks noGrp="1"/>
          </p:cNvSpPr>
          <p:nvPr>
            <p:ph sz="half" idx="16"/>
          </p:nvPr>
        </p:nvSpPr>
        <p:spPr>
          <a:xfrm>
            <a:off x="5241032" y="2653126"/>
            <a:ext cx="4169668" cy="727228"/>
          </a:xfrm>
        </p:spPr>
        <p:txBody>
          <a:bodyPr lIns="0" tIns="0" rIns="0" bIns="0"/>
          <a:lstStyle>
            <a:lvl1pPr marL="0" indent="0">
              <a:buNone/>
              <a:defRPr sz="1600">
                <a:solidFill>
                  <a:srgbClr val="002569"/>
                </a:solidFill>
                <a:latin typeface="+mn-lt"/>
              </a:defRPr>
            </a:lvl1pPr>
            <a:lvl2pPr>
              <a:defRPr sz="1600">
                <a:solidFill>
                  <a:srgbClr val="002569"/>
                </a:solidFill>
                <a:latin typeface="+mn-lt"/>
              </a:defRPr>
            </a:lvl2pPr>
            <a:lvl3pPr>
              <a:defRPr sz="1600">
                <a:solidFill>
                  <a:srgbClr val="002569"/>
                </a:solidFill>
                <a:latin typeface="+mn-lt"/>
              </a:defRPr>
            </a:lvl3pPr>
            <a:lvl4pPr>
              <a:defRPr sz="1200">
                <a:solidFill>
                  <a:srgbClr val="002569"/>
                </a:solidFill>
                <a:latin typeface="+mn-lt"/>
              </a:defRPr>
            </a:lvl4pPr>
            <a:lvl5pPr>
              <a:defRPr sz="1200">
                <a:solidFill>
                  <a:srgbClr val="002569"/>
                </a:solidFill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4" name="Объект 2"/>
          <p:cNvSpPr>
            <a:spLocks noGrp="1"/>
          </p:cNvSpPr>
          <p:nvPr>
            <p:ph sz="half" idx="17"/>
          </p:nvPr>
        </p:nvSpPr>
        <p:spPr>
          <a:xfrm>
            <a:off x="5241032" y="3605445"/>
            <a:ext cx="4169668" cy="727228"/>
          </a:xfrm>
        </p:spPr>
        <p:txBody>
          <a:bodyPr lIns="0" tIns="0" rIns="0" bIns="0"/>
          <a:lstStyle>
            <a:lvl1pPr marL="0" indent="0">
              <a:buNone/>
              <a:defRPr sz="1600">
                <a:solidFill>
                  <a:srgbClr val="002569"/>
                </a:solidFill>
                <a:latin typeface="+mn-lt"/>
              </a:defRPr>
            </a:lvl1pPr>
            <a:lvl2pPr>
              <a:defRPr sz="1600">
                <a:solidFill>
                  <a:srgbClr val="002569"/>
                </a:solidFill>
                <a:latin typeface="+mn-lt"/>
              </a:defRPr>
            </a:lvl2pPr>
            <a:lvl3pPr>
              <a:defRPr sz="1600">
                <a:solidFill>
                  <a:srgbClr val="002569"/>
                </a:solidFill>
                <a:latin typeface="+mn-lt"/>
              </a:defRPr>
            </a:lvl3pPr>
            <a:lvl4pPr>
              <a:defRPr sz="1200">
                <a:solidFill>
                  <a:srgbClr val="002569"/>
                </a:solidFill>
                <a:latin typeface="+mn-lt"/>
              </a:defRPr>
            </a:lvl4pPr>
            <a:lvl5pPr>
              <a:defRPr sz="1200">
                <a:solidFill>
                  <a:srgbClr val="002569"/>
                </a:solidFill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5" name="Объект 2"/>
          <p:cNvSpPr>
            <a:spLocks noGrp="1"/>
          </p:cNvSpPr>
          <p:nvPr>
            <p:ph sz="half" idx="18"/>
          </p:nvPr>
        </p:nvSpPr>
        <p:spPr>
          <a:xfrm>
            <a:off x="5241032" y="4557764"/>
            <a:ext cx="4169668" cy="727228"/>
          </a:xfrm>
        </p:spPr>
        <p:txBody>
          <a:bodyPr lIns="0" tIns="0" rIns="0" bIns="0"/>
          <a:lstStyle>
            <a:lvl1pPr marL="0" indent="0">
              <a:buNone/>
              <a:defRPr sz="1600">
                <a:solidFill>
                  <a:srgbClr val="002569"/>
                </a:solidFill>
                <a:latin typeface="+mn-lt"/>
              </a:defRPr>
            </a:lvl1pPr>
            <a:lvl2pPr>
              <a:defRPr sz="1600">
                <a:solidFill>
                  <a:srgbClr val="002569"/>
                </a:solidFill>
                <a:latin typeface="+mn-lt"/>
              </a:defRPr>
            </a:lvl2pPr>
            <a:lvl3pPr>
              <a:defRPr sz="1600">
                <a:solidFill>
                  <a:srgbClr val="002569"/>
                </a:solidFill>
                <a:latin typeface="+mn-lt"/>
              </a:defRPr>
            </a:lvl3pPr>
            <a:lvl4pPr>
              <a:defRPr sz="1200">
                <a:solidFill>
                  <a:srgbClr val="002569"/>
                </a:solidFill>
                <a:latin typeface="+mn-lt"/>
              </a:defRPr>
            </a:lvl4pPr>
            <a:lvl5pPr>
              <a:defRPr sz="1200">
                <a:solidFill>
                  <a:srgbClr val="002569"/>
                </a:solidFill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6" name="Объект 2"/>
          <p:cNvSpPr>
            <a:spLocks noGrp="1"/>
          </p:cNvSpPr>
          <p:nvPr>
            <p:ph sz="half" idx="19"/>
          </p:nvPr>
        </p:nvSpPr>
        <p:spPr>
          <a:xfrm>
            <a:off x="5241032" y="5510084"/>
            <a:ext cx="4169668" cy="727228"/>
          </a:xfrm>
        </p:spPr>
        <p:txBody>
          <a:bodyPr lIns="0" tIns="0" rIns="0" bIns="0"/>
          <a:lstStyle>
            <a:lvl1pPr marL="0" indent="0">
              <a:buNone/>
              <a:defRPr sz="1600">
                <a:solidFill>
                  <a:srgbClr val="002569"/>
                </a:solidFill>
                <a:latin typeface="+mn-lt"/>
              </a:defRPr>
            </a:lvl1pPr>
            <a:lvl2pPr>
              <a:defRPr sz="1600">
                <a:solidFill>
                  <a:srgbClr val="002569"/>
                </a:solidFill>
                <a:latin typeface="+mn-lt"/>
              </a:defRPr>
            </a:lvl2pPr>
            <a:lvl3pPr>
              <a:defRPr sz="1600">
                <a:solidFill>
                  <a:srgbClr val="002569"/>
                </a:solidFill>
                <a:latin typeface="+mn-lt"/>
              </a:defRPr>
            </a:lvl3pPr>
            <a:lvl4pPr>
              <a:defRPr sz="1200">
                <a:solidFill>
                  <a:srgbClr val="002569"/>
                </a:solidFill>
                <a:latin typeface="+mn-lt"/>
              </a:defRPr>
            </a:lvl4pPr>
            <a:lvl5pPr>
              <a:defRPr sz="1200">
                <a:solidFill>
                  <a:srgbClr val="002569"/>
                </a:solidFill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79260855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xmlns="" id="{8EDFBE1F-1D40-4A32-BD30-3BE1B888F4BF}"/>
              </a:ext>
            </a:extLst>
          </p:cNvPr>
          <p:cNvSpPr txBox="1">
            <a:spLocks/>
          </p:cNvSpPr>
          <p:nvPr userDrawn="1"/>
        </p:nvSpPr>
        <p:spPr>
          <a:xfrm>
            <a:off x="0" y="6597352"/>
            <a:ext cx="9906000" cy="2606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72000" rtlCol="0" anchor="b" anchorCtr="0">
            <a:normAutofit fontScale="92500" lnSpcReduction="10000"/>
          </a:bodyPr>
          <a:lstStyle>
            <a:lvl1pPr marL="342900" indent="-342900" algn="r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fld id="{DAE42B8A-E4E5-441B-8300-EDE41B1D6DD1}" type="slidenum">
              <a:rPr lang="ru-RU" sz="1050" b="1" smtClean="0"/>
              <a:pPr marL="0" indent="0" algn="r">
                <a:buNone/>
              </a:pPr>
              <a:t>‹#›</a:t>
            </a:fld>
            <a:endParaRPr lang="ru-RU" sz="1050" b="1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7329264" y="404664"/>
            <a:ext cx="2792760" cy="504055"/>
          </a:xfrm>
          <a:prstGeom prst="parallelogram">
            <a:avLst>
              <a:gd name="adj" fmla="val 39683"/>
            </a:avLst>
          </a:prstGeom>
          <a:solidFill>
            <a:srgbClr val="002569"/>
          </a:solidFill>
          <a:ln>
            <a:noFill/>
          </a:ln>
        </p:spPr>
        <p:txBody>
          <a:bodyPr anchor="ctr"/>
          <a:lstStyle>
            <a:lvl1pPr algn="ctr">
              <a:defRPr sz="1200" b="1">
                <a:solidFill>
                  <a:schemeClr val="bg1"/>
                </a:solidFill>
                <a:latin typeface="+mj-lt"/>
              </a:defRPr>
            </a:lvl1pPr>
          </a:lstStyle>
          <a:p>
            <a:endParaRPr lang="ru-RU" dirty="0"/>
          </a:p>
        </p:txBody>
      </p:sp>
      <p:sp>
        <p:nvSpPr>
          <p:cNvPr id="8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95300" y="404664"/>
            <a:ext cx="8915400" cy="504055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2800" b="0" cap="none">
                <a:solidFill>
                  <a:srgbClr val="002569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5892022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C99657E-6226-47AC-A832-14763AA0E2F7}"/>
              </a:ext>
            </a:extLst>
          </p:cNvPr>
          <p:cNvSpPr txBox="1">
            <a:spLocks/>
          </p:cNvSpPr>
          <p:nvPr userDrawn="1"/>
        </p:nvSpPr>
        <p:spPr>
          <a:xfrm>
            <a:off x="0" y="6597352"/>
            <a:ext cx="9906000" cy="2606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72000" rtlCol="0" anchor="b" anchorCtr="0">
            <a:normAutofit fontScale="92500" lnSpcReduction="10000"/>
          </a:bodyPr>
          <a:lstStyle>
            <a:lvl1pPr marL="342900" indent="-342900" algn="r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fld id="{DAE42B8A-E4E5-441B-8300-EDE41B1D6DD1}" type="slidenum">
              <a:rPr lang="ru-RU" sz="1050" b="1" smtClean="0"/>
              <a:pPr marL="0" indent="0" algn="r">
                <a:buNone/>
              </a:pPr>
              <a:t>‹#›</a:t>
            </a:fld>
            <a:endParaRPr lang="ru-RU" sz="1050" b="1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7329264" y="404664"/>
            <a:ext cx="2792760" cy="504055"/>
          </a:xfrm>
          <a:prstGeom prst="parallelogram">
            <a:avLst>
              <a:gd name="adj" fmla="val 39683"/>
            </a:avLst>
          </a:prstGeom>
          <a:solidFill>
            <a:srgbClr val="002569"/>
          </a:solidFill>
          <a:ln>
            <a:noFill/>
          </a:ln>
        </p:spPr>
        <p:txBody>
          <a:bodyPr anchor="ctr"/>
          <a:lstStyle>
            <a:lvl1pPr algn="ctr">
              <a:defRPr sz="1200" b="1">
                <a:solidFill>
                  <a:schemeClr val="bg1"/>
                </a:solidFill>
                <a:latin typeface="+mj-lt"/>
              </a:defRPr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211342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xmlns="" id="{210B0EAA-BB9C-43B4-81D1-6F7805432BD6}"/>
              </a:ext>
            </a:extLst>
          </p:cNvPr>
          <p:cNvSpPr txBox="1">
            <a:spLocks/>
          </p:cNvSpPr>
          <p:nvPr userDrawn="1"/>
        </p:nvSpPr>
        <p:spPr>
          <a:xfrm>
            <a:off x="0" y="6597352"/>
            <a:ext cx="9906000" cy="2606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72000" rtlCol="0" anchor="b" anchorCtr="0">
            <a:normAutofit fontScale="92500" lnSpcReduction="10000"/>
          </a:bodyPr>
          <a:lstStyle>
            <a:lvl1pPr marL="342900" indent="-342900" algn="r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fld id="{DAE42B8A-E4E5-441B-8300-EDE41B1D6DD1}" type="slidenum">
              <a:rPr lang="ru-RU" sz="1050" b="1" smtClean="0"/>
              <a:pPr marL="0" indent="0" algn="r">
                <a:buNone/>
              </a:pPr>
              <a:t>‹#›</a:t>
            </a:fld>
            <a:endParaRPr lang="ru-RU" sz="105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95300" y="273050"/>
            <a:ext cx="3259006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rgbClr val="002569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462385"/>
            <a:ext cx="5537729" cy="5663779"/>
          </a:xfrm>
        </p:spPr>
        <p:txBody>
          <a:bodyPr/>
          <a:lstStyle>
            <a:lvl1pPr>
              <a:defRPr sz="1600">
                <a:solidFill>
                  <a:srgbClr val="002569"/>
                </a:solidFill>
              </a:defRPr>
            </a:lvl1pPr>
            <a:lvl2pPr>
              <a:defRPr sz="1600">
                <a:solidFill>
                  <a:srgbClr val="002569"/>
                </a:solidFill>
              </a:defRPr>
            </a:lvl2pPr>
            <a:lvl3pPr>
              <a:defRPr sz="1600">
                <a:solidFill>
                  <a:srgbClr val="002569"/>
                </a:solidFill>
              </a:defRPr>
            </a:lvl3pPr>
            <a:lvl4pPr>
              <a:defRPr sz="1200">
                <a:solidFill>
                  <a:srgbClr val="002569"/>
                </a:solidFill>
              </a:defRPr>
            </a:lvl4pPr>
            <a:lvl5pPr>
              <a:defRPr sz="1200">
                <a:solidFill>
                  <a:srgbClr val="002569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7329264" y="404664"/>
            <a:ext cx="2792760" cy="504055"/>
          </a:xfrm>
          <a:prstGeom prst="parallelogram">
            <a:avLst>
              <a:gd name="adj" fmla="val 39683"/>
            </a:avLst>
          </a:prstGeom>
          <a:solidFill>
            <a:srgbClr val="002569"/>
          </a:solidFill>
          <a:ln>
            <a:noFill/>
          </a:ln>
        </p:spPr>
        <p:txBody>
          <a:bodyPr anchor="ctr"/>
          <a:lstStyle>
            <a:lvl1pPr algn="ctr">
              <a:defRPr sz="1200" b="1">
                <a:solidFill>
                  <a:schemeClr val="bg1"/>
                </a:solidFill>
                <a:latin typeface="+mj-lt"/>
              </a:defRPr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302067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xmlns="" id="{449EC701-8AAD-4EC2-ABBC-A46D6C15CEA2}"/>
              </a:ext>
            </a:extLst>
          </p:cNvPr>
          <p:cNvSpPr txBox="1">
            <a:spLocks/>
          </p:cNvSpPr>
          <p:nvPr userDrawn="1"/>
        </p:nvSpPr>
        <p:spPr>
          <a:xfrm>
            <a:off x="0" y="6597352"/>
            <a:ext cx="9906000" cy="2606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72000" rtlCol="0" anchor="b" anchorCtr="0">
            <a:normAutofit fontScale="92500" lnSpcReduction="10000"/>
          </a:bodyPr>
          <a:lstStyle>
            <a:lvl1pPr marL="342900" indent="-342900" algn="r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fld id="{DAE42B8A-E4E5-441B-8300-EDE41B1D6DD1}" type="slidenum">
              <a:rPr lang="ru-RU" sz="1050" b="1" smtClean="0"/>
              <a:pPr marL="0" indent="0" algn="r">
                <a:buNone/>
              </a:pPr>
              <a:t>‹#›</a:t>
            </a:fld>
            <a:endParaRPr lang="ru-RU" sz="105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1941645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rgbClr val="002569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7329264" y="404664"/>
            <a:ext cx="2792760" cy="504055"/>
          </a:xfrm>
          <a:prstGeom prst="parallelogram">
            <a:avLst>
              <a:gd name="adj" fmla="val 39683"/>
            </a:avLst>
          </a:prstGeom>
          <a:solidFill>
            <a:srgbClr val="002569"/>
          </a:solidFill>
          <a:ln>
            <a:noFill/>
          </a:ln>
        </p:spPr>
        <p:txBody>
          <a:bodyPr anchor="ctr"/>
          <a:lstStyle>
            <a:lvl1pPr algn="ctr">
              <a:defRPr sz="1200" b="1">
                <a:solidFill>
                  <a:schemeClr val="bg1"/>
                </a:solidFill>
                <a:latin typeface="+mj-lt"/>
              </a:defRPr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518935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5">
            <a:extLst>
              <a:ext uri="{FF2B5EF4-FFF2-40B4-BE49-F238E27FC236}">
                <a16:creationId xmlns:a16="http://schemas.microsoft.com/office/drawing/2014/main" xmlns="" id="{AA12C1B9-1D0F-4055-8BC0-EFBECC0D7B0B}"/>
              </a:ext>
            </a:extLst>
          </p:cNvPr>
          <p:cNvSpPr txBox="1">
            <a:spLocks/>
          </p:cNvSpPr>
          <p:nvPr userDrawn="1"/>
        </p:nvSpPr>
        <p:spPr>
          <a:xfrm>
            <a:off x="0" y="6597352"/>
            <a:ext cx="9906000" cy="2606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72000" rtlCol="0" anchor="b" anchorCtr="0">
            <a:normAutofit fontScale="92500" lnSpcReduction="10000"/>
          </a:bodyPr>
          <a:lstStyle>
            <a:lvl1pPr marL="342900" indent="-342900" algn="r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fld id="{DAE42B8A-E4E5-441B-8300-EDE41B1D6DD1}" type="slidenum">
              <a:rPr lang="ru-RU" sz="1050" b="1" smtClean="0"/>
              <a:pPr marL="0" indent="0" algn="r">
                <a:buNone/>
              </a:pPr>
              <a:t>‹#›</a:t>
            </a:fld>
            <a:endParaRPr lang="ru-RU" sz="105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95300" y="418654"/>
            <a:ext cx="8915400" cy="634082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rgbClr val="002569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1268761"/>
            <a:ext cx="8915400" cy="4857404"/>
          </a:xfrm>
        </p:spPr>
        <p:txBody>
          <a:bodyPr vert="eaVert"/>
          <a:lstStyle>
            <a:lvl1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7329264" y="404664"/>
            <a:ext cx="2792760" cy="504055"/>
          </a:xfrm>
          <a:prstGeom prst="parallelogram">
            <a:avLst>
              <a:gd name="adj" fmla="val 39683"/>
            </a:avLst>
          </a:prstGeom>
          <a:solidFill>
            <a:srgbClr val="002569"/>
          </a:solidFill>
          <a:ln>
            <a:noFill/>
          </a:ln>
        </p:spPr>
        <p:txBody>
          <a:bodyPr anchor="ctr"/>
          <a:lstStyle>
            <a:lvl1pPr algn="ctr">
              <a:defRPr sz="1200" b="1">
                <a:solidFill>
                  <a:schemeClr val="bg1"/>
                </a:solidFill>
                <a:latin typeface="+mj-lt"/>
              </a:defRPr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426023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 hasCustomPrompt="1"/>
          </p:nvPr>
        </p:nvSpPr>
        <p:spPr>
          <a:xfrm>
            <a:off x="7181850" y="476672"/>
            <a:ext cx="2228850" cy="5649492"/>
          </a:xfrm>
          <a:prstGeom prst="rect">
            <a:avLst/>
          </a:prstGeom>
        </p:spPr>
        <p:txBody>
          <a:bodyPr vert="eaVert"/>
          <a:lstStyle>
            <a:lvl1pPr algn="l">
              <a:defRPr>
                <a:solidFill>
                  <a:srgbClr val="002569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476672"/>
            <a:ext cx="6521450" cy="5649492"/>
          </a:xfrm>
        </p:spPr>
        <p:txBody>
          <a:bodyPr vert="eaVert"/>
          <a:lstStyle>
            <a:lvl1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xmlns="" id="{7D22D7D2-85F3-439D-BCFF-F9988D26A56F}"/>
              </a:ext>
            </a:extLst>
          </p:cNvPr>
          <p:cNvSpPr txBox="1">
            <a:spLocks/>
          </p:cNvSpPr>
          <p:nvPr userDrawn="1"/>
        </p:nvSpPr>
        <p:spPr>
          <a:xfrm rot="5400000">
            <a:off x="-3297882" y="3287638"/>
            <a:ext cx="6858000" cy="2827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72000" rtlCol="0" anchor="b" anchorCtr="0">
            <a:normAutofit/>
          </a:bodyPr>
          <a:lstStyle>
            <a:lvl1pPr marL="342900" indent="-342900" algn="r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fld id="{DAE42B8A-E4E5-441B-8300-EDE41B1D6DD1}" type="slidenum">
              <a:rPr lang="ru-RU" sz="1050" b="1" smtClean="0"/>
              <a:pPr marL="0" indent="0" algn="r">
                <a:buNone/>
              </a:pPr>
              <a:t>‹#›</a:t>
            </a:fld>
            <a:endParaRPr lang="ru-RU" sz="1050" b="1" dirty="0"/>
          </a:p>
        </p:txBody>
      </p:sp>
    </p:spTree>
    <p:extLst>
      <p:ext uri="{BB962C8B-B14F-4D97-AF65-F5344CB8AC3E}">
        <p14:creationId xmlns:p14="http://schemas.microsoft.com/office/powerpoint/2010/main" val="25088245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bg>
      <p:bgPr>
        <a:solidFill>
          <a:srgbClr val="0025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967" y="2348880"/>
            <a:ext cx="1500738" cy="1278112"/>
          </a:xfrm>
          <a:prstGeom prst="rect">
            <a:avLst/>
          </a:prstGeom>
        </p:spPr>
      </p:pic>
      <p:sp>
        <p:nvSpPr>
          <p:cNvPr id="10" name="Заголовок 1">
            <a:extLst>
              <a:ext uri="{FF2B5EF4-FFF2-40B4-BE49-F238E27FC236}">
                <a16:creationId xmlns:a16="http://schemas.microsoft.com/office/drawing/2014/main" xmlns="" id="{23D85D05-82E3-4285-BB11-B8991E8B4D2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08784" y="2492896"/>
            <a:ext cx="6120679" cy="70006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2800" b="1">
                <a:solidFill>
                  <a:srgbClr val="C4EA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1" name="Подзаголовок 2">
            <a:extLst>
              <a:ext uri="{FF2B5EF4-FFF2-40B4-BE49-F238E27FC236}">
                <a16:creationId xmlns:a16="http://schemas.microsoft.com/office/drawing/2014/main" xmlns="" id="{D11D73CE-693D-4213-8781-5D9BCCFCE95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008784" y="3212976"/>
            <a:ext cx="6120680" cy="1605909"/>
          </a:xfrm>
        </p:spPr>
        <p:txBody>
          <a:bodyPr lIns="0">
            <a:normAutofit/>
          </a:bodyPr>
          <a:lstStyle>
            <a:lvl1pPr marL="0" indent="0" algn="l">
              <a:buNone/>
              <a:defRPr sz="1600" spc="50" baseline="0">
                <a:solidFill>
                  <a:srgbClr val="C4EA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12" name="Текст 2">
            <a:extLst>
              <a:ext uri="{FF2B5EF4-FFF2-40B4-BE49-F238E27FC236}">
                <a16:creationId xmlns:a16="http://schemas.microsoft.com/office/drawing/2014/main" xmlns="" id="{30803BB4-C7F4-43D2-92EB-755B39861E2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005277" y="4818885"/>
            <a:ext cx="2016125" cy="2016125"/>
          </a:xfrm>
          <a:solidFill>
            <a:srgbClr val="C4EAFF">
              <a:alpha val="15000"/>
            </a:srgbClr>
          </a:solidFill>
        </p:spPr>
        <p:txBody>
          <a:bodyPr anchor="ctr" anchorCtr="0"/>
          <a:lstStyle>
            <a:lvl1pPr marL="0" indent="0" algn="r">
              <a:buNone/>
              <a:defRPr lang="ru-RU" sz="12800" kern="1200" dirty="0" smtClean="0">
                <a:solidFill>
                  <a:srgbClr val="002569"/>
                </a:solidFill>
                <a:latin typeface="+mj-lt"/>
                <a:ea typeface="+mn-ea"/>
                <a:cs typeface="+mn-cs"/>
              </a:defRPr>
            </a:lvl1pPr>
            <a:lvl2pPr>
              <a:defRPr lang="ru-RU" sz="12800" kern="1200" dirty="0" smtClean="0">
                <a:solidFill>
                  <a:srgbClr val="002569"/>
                </a:solidFill>
                <a:latin typeface="+mj-lt"/>
                <a:ea typeface="+mn-ea"/>
                <a:cs typeface="+mn-cs"/>
              </a:defRPr>
            </a:lvl2pPr>
            <a:lvl3pPr>
              <a:defRPr lang="ru-RU" sz="12800" kern="1200" dirty="0" smtClean="0">
                <a:solidFill>
                  <a:srgbClr val="002569"/>
                </a:solidFill>
                <a:latin typeface="+mj-lt"/>
                <a:ea typeface="+mn-ea"/>
                <a:cs typeface="+mn-cs"/>
              </a:defRPr>
            </a:lvl3pPr>
            <a:lvl4pPr>
              <a:defRPr lang="ru-RU" sz="12800" kern="1200" dirty="0" smtClean="0">
                <a:solidFill>
                  <a:srgbClr val="002569"/>
                </a:solidFill>
                <a:latin typeface="+mj-lt"/>
                <a:ea typeface="+mn-ea"/>
                <a:cs typeface="+mn-cs"/>
              </a:defRPr>
            </a:lvl4pPr>
            <a:lvl5pPr algn="r">
              <a:defRPr/>
            </a:lvl5pPr>
          </a:lstStyle>
          <a:p>
            <a:pPr lvl="0"/>
            <a:r>
              <a:rPr lang="en-US" dirty="0"/>
              <a:t>A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8577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Титульный слайд">
    <p:bg>
      <p:bgPr>
        <a:solidFill>
          <a:srgbClr val="0025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 userDrawn="1"/>
        </p:nvGrpSpPr>
        <p:grpSpPr bwMode="auto">
          <a:xfrm>
            <a:off x="776288" y="2206626"/>
            <a:ext cx="1438398" cy="1438398"/>
            <a:chOff x="489" y="1390"/>
            <a:chExt cx="1405" cy="1405"/>
          </a:xfrm>
          <a:solidFill>
            <a:srgbClr val="C4EAFF"/>
          </a:solidFill>
        </p:grpSpPr>
        <p:sp>
          <p:nvSpPr>
            <p:cNvPr id="6" name="Freeform 6"/>
            <p:cNvSpPr>
              <a:spLocks noEditPoints="1"/>
            </p:cNvSpPr>
            <p:nvPr userDrawn="1"/>
          </p:nvSpPr>
          <p:spPr bwMode="auto">
            <a:xfrm>
              <a:off x="489" y="1390"/>
              <a:ext cx="1405" cy="1405"/>
            </a:xfrm>
            <a:custGeom>
              <a:avLst/>
              <a:gdLst>
                <a:gd name="T0" fmla="*/ 3059 w 4214"/>
                <a:gd name="T1" fmla="*/ 592 h 4214"/>
                <a:gd name="T2" fmla="*/ 2992 w 4214"/>
                <a:gd name="T3" fmla="*/ 751 h 4214"/>
                <a:gd name="T4" fmla="*/ 3112 w 4214"/>
                <a:gd name="T5" fmla="*/ 870 h 4214"/>
                <a:gd name="T6" fmla="*/ 3271 w 4214"/>
                <a:gd name="T7" fmla="*/ 806 h 4214"/>
                <a:gd name="T8" fmla="*/ 3270 w 4214"/>
                <a:gd name="T9" fmla="*/ 634 h 4214"/>
                <a:gd name="T10" fmla="*/ 3202 w 4214"/>
                <a:gd name="T11" fmla="*/ 704 h 4214"/>
                <a:gd name="T12" fmla="*/ 3084 w 4214"/>
                <a:gd name="T13" fmla="*/ 704 h 4214"/>
                <a:gd name="T14" fmla="*/ 965 w 4214"/>
                <a:gd name="T15" fmla="*/ 610 h 4214"/>
                <a:gd name="T16" fmla="*/ 929 w 4214"/>
                <a:gd name="T17" fmla="*/ 780 h 4214"/>
                <a:gd name="T18" fmla="*/ 1071 w 4214"/>
                <a:gd name="T19" fmla="*/ 874 h 4214"/>
                <a:gd name="T20" fmla="*/ 1213 w 4214"/>
                <a:gd name="T21" fmla="*/ 780 h 4214"/>
                <a:gd name="T22" fmla="*/ 1178 w 4214"/>
                <a:gd name="T23" fmla="*/ 611 h 4214"/>
                <a:gd name="T24" fmla="*/ 1115 w 4214"/>
                <a:gd name="T25" fmla="*/ 717 h 4214"/>
                <a:gd name="T26" fmla="*/ 1000 w 4214"/>
                <a:gd name="T27" fmla="*/ 687 h 4214"/>
                <a:gd name="T28" fmla="*/ 2988 w 4214"/>
                <a:gd name="T29" fmla="*/ 537 h 4214"/>
                <a:gd name="T30" fmla="*/ 2907 w 4214"/>
                <a:gd name="T31" fmla="*/ 763 h 4214"/>
                <a:gd name="T32" fmla="*/ 3059 w 4214"/>
                <a:gd name="T33" fmla="*/ 946 h 4214"/>
                <a:gd name="T34" fmla="*/ 3298 w 4214"/>
                <a:gd name="T35" fmla="*/ 904 h 4214"/>
                <a:gd name="T36" fmla="*/ 3380 w 4214"/>
                <a:gd name="T37" fmla="*/ 677 h 4214"/>
                <a:gd name="T38" fmla="*/ 3226 w 4214"/>
                <a:gd name="T39" fmla="*/ 496 h 4214"/>
                <a:gd name="T40" fmla="*/ 3331 w 4214"/>
                <a:gd name="T41" fmla="*/ 684 h 4214"/>
                <a:gd name="T42" fmla="*/ 3250 w 4214"/>
                <a:gd name="T43" fmla="*/ 879 h 4214"/>
                <a:gd name="T44" fmla="*/ 3036 w 4214"/>
                <a:gd name="T45" fmla="*/ 879 h 4214"/>
                <a:gd name="T46" fmla="*/ 2955 w 4214"/>
                <a:gd name="T47" fmla="*/ 684 h 4214"/>
                <a:gd name="T48" fmla="*/ 3059 w 4214"/>
                <a:gd name="T49" fmla="*/ 496 h 4214"/>
                <a:gd name="T50" fmla="*/ 846 w 4214"/>
                <a:gd name="T51" fmla="*/ 636 h 4214"/>
                <a:gd name="T52" fmla="*/ 887 w 4214"/>
                <a:gd name="T53" fmla="*/ 874 h 4214"/>
                <a:gd name="T54" fmla="*/ 1115 w 4214"/>
                <a:gd name="T55" fmla="*/ 956 h 4214"/>
                <a:gd name="T56" fmla="*/ 1296 w 4214"/>
                <a:gd name="T57" fmla="*/ 804 h 4214"/>
                <a:gd name="T58" fmla="*/ 1255 w 4214"/>
                <a:gd name="T59" fmla="*/ 566 h 4214"/>
                <a:gd name="T60" fmla="*/ 1212 w 4214"/>
                <a:gd name="T61" fmla="*/ 590 h 4214"/>
                <a:gd name="T62" fmla="*/ 1248 w 4214"/>
                <a:gd name="T63" fmla="*/ 795 h 4214"/>
                <a:gd name="T64" fmla="*/ 1071 w 4214"/>
                <a:gd name="T65" fmla="*/ 912 h 4214"/>
                <a:gd name="T66" fmla="*/ 895 w 4214"/>
                <a:gd name="T67" fmla="*/ 795 h 4214"/>
                <a:gd name="T68" fmla="*/ 932 w 4214"/>
                <a:gd name="T69" fmla="*/ 589 h 4214"/>
                <a:gd name="T70" fmla="*/ 4176 w 4214"/>
                <a:gd name="T71" fmla="*/ 1103 h 4214"/>
                <a:gd name="T72" fmla="*/ 3337 w 4214"/>
                <a:gd name="T73" fmla="*/ 521 h 4214"/>
                <a:gd name="T74" fmla="*/ 3418 w 4214"/>
                <a:gd name="T75" fmla="*/ 765 h 4214"/>
                <a:gd name="T76" fmla="*/ 3271 w 4214"/>
                <a:gd name="T77" fmla="*/ 967 h 4214"/>
                <a:gd name="T78" fmla="*/ 3015 w 4214"/>
                <a:gd name="T79" fmla="*/ 967 h 4214"/>
                <a:gd name="T80" fmla="*/ 2868 w 4214"/>
                <a:gd name="T81" fmla="*/ 765 h 4214"/>
                <a:gd name="T82" fmla="*/ 2949 w 4214"/>
                <a:gd name="T83" fmla="*/ 521 h 4214"/>
                <a:gd name="T84" fmla="*/ 1155 w 4214"/>
                <a:gd name="T85" fmla="*/ 455 h 4214"/>
                <a:gd name="T86" fmla="*/ 1334 w 4214"/>
                <a:gd name="T87" fmla="*/ 631 h 4214"/>
                <a:gd name="T88" fmla="*/ 1295 w 4214"/>
                <a:gd name="T89" fmla="*/ 884 h 4214"/>
                <a:gd name="T90" fmla="*/ 1071 w 4214"/>
                <a:gd name="T91" fmla="*/ 998 h 4214"/>
                <a:gd name="T92" fmla="*/ 846 w 4214"/>
                <a:gd name="T93" fmla="*/ 884 h 4214"/>
                <a:gd name="T94" fmla="*/ 808 w 4214"/>
                <a:gd name="T95" fmla="*/ 631 h 4214"/>
                <a:gd name="T96" fmla="*/ 988 w 4214"/>
                <a:gd name="T97" fmla="*/ 455 h 4214"/>
                <a:gd name="T98" fmla="*/ 3101 w 4214"/>
                <a:gd name="T99" fmla="*/ 66 h 4214"/>
                <a:gd name="T100" fmla="*/ 3143 w 4214"/>
                <a:gd name="T101" fmla="*/ 690 h 4214"/>
                <a:gd name="T102" fmla="*/ 3185 w 4214"/>
                <a:gd name="T103" fmla="*/ 66 h 4214"/>
                <a:gd name="T104" fmla="*/ 1039 w 4214"/>
                <a:gd name="T105" fmla="*/ 51 h 4214"/>
                <a:gd name="T106" fmla="*/ 1055 w 4214"/>
                <a:gd name="T107" fmla="*/ 687 h 4214"/>
                <a:gd name="T108" fmla="*/ 1117 w 4214"/>
                <a:gd name="T109" fmla="*/ 84 h 4214"/>
                <a:gd name="T110" fmla="*/ 1094 w 4214"/>
                <a:gd name="T111" fmla="*/ 4 h 4214"/>
                <a:gd name="T112" fmla="*/ 1155 w 4214"/>
                <a:gd name="T113" fmla="*/ 291 h 4214"/>
                <a:gd name="T114" fmla="*/ 3101 w 4214"/>
                <a:gd name="T115" fmla="*/ 11 h 4214"/>
                <a:gd name="T116" fmla="*/ 3215 w 4214"/>
                <a:gd name="T117" fmla="*/ 42 h 4214"/>
                <a:gd name="T118" fmla="*/ 0 w 4214"/>
                <a:gd name="T119" fmla="*/ 4214 h 4214"/>
                <a:gd name="T120" fmla="*/ 1012 w 4214"/>
                <a:gd name="T121" fmla="*/ 24 h 4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214" h="4214">
                  <a:moveTo>
                    <a:pt x="38" y="1141"/>
                  </a:moveTo>
                  <a:lnTo>
                    <a:pt x="38" y="4176"/>
                  </a:lnTo>
                  <a:lnTo>
                    <a:pt x="4176" y="4176"/>
                  </a:lnTo>
                  <a:lnTo>
                    <a:pt x="4176" y="1141"/>
                  </a:lnTo>
                  <a:lnTo>
                    <a:pt x="38" y="1141"/>
                  </a:lnTo>
                  <a:close/>
                  <a:moveTo>
                    <a:pt x="3059" y="592"/>
                  </a:moveTo>
                  <a:lnTo>
                    <a:pt x="3036" y="611"/>
                  </a:lnTo>
                  <a:lnTo>
                    <a:pt x="3017" y="634"/>
                  </a:lnTo>
                  <a:lnTo>
                    <a:pt x="3001" y="659"/>
                  </a:lnTo>
                  <a:lnTo>
                    <a:pt x="2992" y="689"/>
                  </a:lnTo>
                  <a:lnTo>
                    <a:pt x="2990" y="721"/>
                  </a:lnTo>
                  <a:lnTo>
                    <a:pt x="2992" y="751"/>
                  </a:lnTo>
                  <a:lnTo>
                    <a:pt x="3001" y="780"/>
                  </a:lnTo>
                  <a:lnTo>
                    <a:pt x="3015" y="806"/>
                  </a:lnTo>
                  <a:lnTo>
                    <a:pt x="3034" y="829"/>
                  </a:lnTo>
                  <a:lnTo>
                    <a:pt x="3057" y="847"/>
                  </a:lnTo>
                  <a:lnTo>
                    <a:pt x="3083" y="861"/>
                  </a:lnTo>
                  <a:lnTo>
                    <a:pt x="3112" y="870"/>
                  </a:lnTo>
                  <a:lnTo>
                    <a:pt x="3143" y="874"/>
                  </a:lnTo>
                  <a:lnTo>
                    <a:pt x="3174" y="870"/>
                  </a:lnTo>
                  <a:lnTo>
                    <a:pt x="3203" y="861"/>
                  </a:lnTo>
                  <a:lnTo>
                    <a:pt x="3229" y="847"/>
                  </a:lnTo>
                  <a:lnTo>
                    <a:pt x="3252" y="829"/>
                  </a:lnTo>
                  <a:lnTo>
                    <a:pt x="3271" y="806"/>
                  </a:lnTo>
                  <a:lnTo>
                    <a:pt x="3285" y="780"/>
                  </a:lnTo>
                  <a:lnTo>
                    <a:pt x="3294" y="751"/>
                  </a:lnTo>
                  <a:lnTo>
                    <a:pt x="3296" y="721"/>
                  </a:lnTo>
                  <a:lnTo>
                    <a:pt x="3294" y="689"/>
                  </a:lnTo>
                  <a:lnTo>
                    <a:pt x="3284" y="659"/>
                  </a:lnTo>
                  <a:lnTo>
                    <a:pt x="3270" y="634"/>
                  </a:lnTo>
                  <a:lnTo>
                    <a:pt x="3250" y="611"/>
                  </a:lnTo>
                  <a:lnTo>
                    <a:pt x="3226" y="592"/>
                  </a:lnTo>
                  <a:lnTo>
                    <a:pt x="3226" y="645"/>
                  </a:lnTo>
                  <a:lnTo>
                    <a:pt x="3224" y="667"/>
                  </a:lnTo>
                  <a:lnTo>
                    <a:pt x="3215" y="687"/>
                  </a:lnTo>
                  <a:lnTo>
                    <a:pt x="3202" y="704"/>
                  </a:lnTo>
                  <a:lnTo>
                    <a:pt x="3185" y="717"/>
                  </a:lnTo>
                  <a:lnTo>
                    <a:pt x="3165" y="726"/>
                  </a:lnTo>
                  <a:lnTo>
                    <a:pt x="3143" y="728"/>
                  </a:lnTo>
                  <a:lnTo>
                    <a:pt x="3120" y="726"/>
                  </a:lnTo>
                  <a:lnTo>
                    <a:pt x="3101" y="717"/>
                  </a:lnTo>
                  <a:lnTo>
                    <a:pt x="3084" y="704"/>
                  </a:lnTo>
                  <a:lnTo>
                    <a:pt x="3070" y="687"/>
                  </a:lnTo>
                  <a:lnTo>
                    <a:pt x="3063" y="667"/>
                  </a:lnTo>
                  <a:lnTo>
                    <a:pt x="3059" y="645"/>
                  </a:lnTo>
                  <a:lnTo>
                    <a:pt x="3059" y="592"/>
                  </a:lnTo>
                  <a:close/>
                  <a:moveTo>
                    <a:pt x="988" y="592"/>
                  </a:moveTo>
                  <a:lnTo>
                    <a:pt x="965" y="610"/>
                  </a:lnTo>
                  <a:lnTo>
                    <a:pt x="945" y="633"/>
                  </a:lnTo>
                  <a:lnTo>
                    <a:pt x="931" y="659"/>
                  </a:lnTo>
                  <a:lnTo>
                    <a:pt x="920" y="689"/>
                  </a:lnTo>
                  <a:lnTo>
                    <a:pt x="918" y="721"/>
                  </a:lnTo>
                  <a:lnTo>
                    <a:pt x="920" y="751"/>
                  </a:lnTo>
                  <a:lnTo>
                    <a:pt x="929" y="780"/>
                  </a:lnTo>
                  <a:lnTo>
                    <a:pt x="943" y="806"/>
                  </a:lnTo>
                  <a:lnTo>
                    <a:pt x="962" y="829"/>
                  </a:lnTo>
                  <a:lnTo>
                    <a:pt x="985" y="847"/>
                  </a:lnTo>
                  <a:lnTo>
                    <a:pt x="1011" y="861"/>
                  </a:lnTo>
                  <a:lnTo>
                    <a:pt x="1040" y="870"/>
                  </a:lnTo>
                  <a:lnTo>
                    <a:pt x="1071" y="874"/>
                  </a:lnTo>
                  <a:lnTo>
                    <a:pt x="1102" y="870"/>
                  </a:lnTo>
                  <a:lnTo>
                    <a:pt x="1131" y="861"/>
                  </a:lnTo>
                  <a:lnTo>
                    <a:pt x="1157" y="847"/>
                  </a:lnTo>
                  <a:lnTo>
                    <a:pt x="1180" y="829"/>
                  </a:lnTo>
                  <a:lnTo>
                    <a:pt x="1199" y="806"/>
                  </a:lnTo>
                  <a:lnTo>
                    <a:pt x="1213" y="780"/>
                  </a:lnTo>
                  <a:lnTo>
                    <a:pt x="1222" y="751"/>
                  </a:lnTo>
                  <a:lnTo>
                    <a:pt x="1224" y="721"/>
                  </a:lnTo>
                  <a:lnTo>
                    <a:pt x="1222" y="689"/>
                  </a:lnTo>
                  <a:lnTo>
                    <a:pt x="1212" y="659"/>
                  </a:lnTo>
                  <a:lnTo>
                    <a:pt x="1198" y="634"/>
                  </a:lnTo>
                  <a:lnTo>
                    <a:pt x="1178" y="611"/>
                  </a:lnTo>
                  <a:lnTo>
                    <a:pt x="1155" y="592"/>
                  </a:lnTo>
                  <a:lnTo>
                    <a:pt x="1155" y="645"/>
                  </a:lnTo>
                  <a:lnTo>
                    <a:pt x="1153" y="667"/>
                  </a:lnTo>
                  <a:lnTo>
                    <a:pt x="1144" y="687"/>
                  </a:lnTo>
                  <a:lnTo>
                    <a:pt x="1131" y="704"/>
                  </a:lnTo>
                  <a:lnTo>
                    <a:pt x="1115" y="717"/>
                  </a:lnTo>
                  <a:lnTo>
                    <a:pt x="1094" y="726"/>
                  </a:lnTo>
                  <a:lnTo>
                    <a:pt x="1072" y="728"/>
                  </a:lnTo>
                  <a:lnTo>
                    <a:pt x="1049" y="726"/>
                  </a:lnTo>
                  <a:lnTo>
                    <a:pt x="1030" y="717"/>
                  </a:lnTo>
                  <a:lnTo>
                    <a:pt x="1012" y="704"/>
                  </a:lnTo>
                  <a:lnTo>
                    <a:pt x="1000" y="687"/>
                  </a:lnTo>
                  <a:lnTo>
                    <a:pt x="991" y="667"/>
                  </a:lnTo>
                  <a:lnTo>
                    <a:pt x="988" y="645"/>
                  </a:lnTo>
                  <a:lnTo>
                    <a:pt x="988" y="592"/>
                  </a:lnTo>
                  <a:close/>
                  <a:moveTo>
                    <a:pt x="3059" y="496"/>
                  </a:moveTo>
                  <a:lnTo>
                    <a:pt x="3022" y="514"/>
                  </a:lnTo>
                  <a:lnTo>
                    <a:pt x="2988" y="537"/>
                  </a:lnTo>
                  <a:lnTo>
                    <a:pt x="2959" y="566"/>
                  </a:lnTo>
                  <a:lnTo>
                    <a:pt x="2936" y="599"/>
                  </a:lnTo>
                  <a:lnTo>
                    <a:pt x="2918" y="636"/>
                  </a:lnTo>
                  <a:lnTo>
                    <a:pt x="2907" y="677"/>
                  </a:lnTo>
                  <a:lnTo>
                    <a:pt x="2903" y="721"/>
                  </a:lnTo>
                  <a:lnTo>
                    <a:pt x="2907" y="763"/>
                  </a:lnTo>
                  <a:lnTo>
                    <a:pt x="2918" y="804"/>
                  </a:lnTo>
                  <a:lnTo>
                    <a:pt x="2936" y="841"/>
                  </a:lnTo>
                  <a:lnTo>
                    <a:pt x="2959" y="874"/>
                  </a:lnTo>
                  <a:lnTo>
                    <a:pt x="2988" y="904"/>
                  </a:lnTo>
                  <a:lnTo>
                    <a:pt x="3022" y="928"/>
                  </a:lnTo>
                  <a:lnTo>
                    <a:pt x="3059" y="946"/>
                  </a:lnTo>
                  <a:lnTo>
                    <a:pt x="3100" y="956"/>
                  </a:lnTo>
                  <a:lnTo>
                    <a:pt x="3143" y="960"/>
                  </a:lnTo>
                  <a:lnTo>
                    <a:pt x="3187" y="956"/>
                  </a:lnTo>
                  <a:lnTo>
                    <a:pt x="3226" y="946"/>
                  </a:lnTo>
                  <a:lnTo>
                    <a:pt x="3264" y="928"/>
                  </a:lnTo>
                  <a:lnTo>
                    <a:pt x="3298" y="904"/>
                  </a:lnTo>
                  <a:lnTo>
                    <a:pt x="3326" y="874"/>
                  </a:lnTo>
                  <a:lnTo>
                    <a:pt x="3350" y="841"/>
                  </a:lnTo>
                  <a:lnTo>
                    <a:pt x="3368" y="804"/>
                  </a:lnTo>
                  <a:lnTo>
                    <a:pt x="3380" y="763"/>
                  </a:lnTo>
                  <a:lnTo>
                    <a:pt x="3383" y="721"/>
                  </a:lnTo>
                  <a:lnTo>
                    <a:pt x="3380" y="677"/>
                  </a:lnTo>
                  <a:lnTo>
                    <a:pt x="3368" y="636"/>
                  </a:lnTo>
                  <a:lnTo>
                    <a:pt x="3350" y="599"/>
                  </a:lnTo>
                  <a:lnTo>
                    <a:pt x="3326" y="566"/>
                  </a:lnTo>
                  <a:lnTo>
                    <a:pt x="3298" y="537"/>
                  </a:lnTo>
                  <a:lnTo>
                    <a:pt x="3264" y="514"/>
                  </a:lnTo>
                  <a:lnTo>
                    <a:pt x="3226" y="496"/>
                  </a:lnTo>
                  <a:lnTo>
                    <a:pt x="3226" y="548"/>
                  </a:lnTo>
                  <a:lnTo>
                    <a:pt x="3257" y="566"/>
                  </a:lnTo>
                  <a:lnTo>
                    <a:pt x="3284" y="589"/>
                  </a:lnTo>
                  <a:lnTo>
                    <a:pt x="3304" y="617"/>
                  </a:lnTo>
                  <a:lnTo>
                    <a:pt x="3321" y="649"/>
                  </a:lnTo>
                  <a:lnTo>
                    <a:pt x="3331" y="684"/>
                  </a:lnTo>
                  <a:lnTo>
                    <a:pt x="3335" y="721"/>
                  </a:lnTo>
                  <a:lnTo>
                    <a:pt x="3331" y="759"/>
                  </a:lnTo>
                  <a:lnTo>
                    <a:pt x="3319" y="795"/>
                  </a:lnTo>
                  <a:lnTo>
                    <a:pt x="3302" y="827"/>
                  </a:lnTo>
                  <a:lnTo>
                    <a:pt x="3279" y="856"/>
                  </a:lnTo>
                  <a:lnTo>
                    <a:pt x="3250" y="879"/>
                  </a:lnTo>
                  <a:lnTo>
                    <a:pt x="3217" y="897"/>
                  </a:lnTo>
                  <a:lnTo>
                    <a:pt x="3181" y="907"/>
                  </a:lnTo>
                  <a:lnTo>
                    <a:pt x="3143" y="912"/>
                  </a:lnTo>
                  <a:lnTo>
                    <a:pt x="3105" y="907"/>
                  </a:lnTo>
                  <a:lnTo>
                    <a:pt x="3069" y="897"/>
                  </a:lnTo>
                  <a:lnTo>
                    <a:pt x="3036" y="879"/>
                  </a:lnTo>
                  <a:lnTo>
                    <a:pt x="3008" y="856"/>
                  </a:lnTo>
                  <a:lnTo>
                    <a:pt x="2985" y="827"/>
                  </a:lnTo>
                  <a:lnTo>
                    <a:pt x="2967" y="795"/>
                  </a:lnTo>
                  <a:lnTo>
                    <a:pt x="2955" y="759"/>
                  </a:lnTo>
                  <a:lnTo>
                    <a:pt x="2951" y="721"/>
                  </a:lnTo>
                  <a:lnTo>
                    <a:pt x="2955" y="684"/>
                  </a:lnTo>
                  <a:lnTo>
                    <a:pt x="2965" y="649"/>
                  </a:lnTo>
                  <a:lnTo>
                    <a:pt x="2981" y="617"/>
                  </a:lnTo>
                  <a:lnTo>
                    <a:pt x="3002" y="589"/>
                  </a:lnTo>
                  <a:lnTo>
                    <a:pt x="3029" y="566"/>
                  </a:lnTo>
                  <a:lnTo>
                    <a:pt x="3059" y="548"/>
                  </a:lnTo>
                  <a:lnTo>
                    <a:pt x="3059" y="496"/>
                  </a:lnTo>
                  <a:close/>
                  <a:moveTo>
                    <a:pt x="988" y="494"/>
                  </a:moveTo>
                  <a:lnTo>
                    <a:pt x="951" y="512"/>
                  </a:lnTo>
                  <a:lnTo>
                    <a:pt x="916" y="537"/>
                  </a:lnTo>
                  <a:lnTo>
                    <a:pt x="888" y="565"/>
                  </a:lnTo>
                  <a:lnTo>
                    <a:pt x="864" y="599"/>
                  </a:lnTo>
                  <a:lnTo>
                    <a:pt x="846" y="636"/>
                  </a:lnTo>
                  <a:lnTo>
                    <a:pt x="835" y="677"/>
                  </a:lnTo>
                  <a:lnTo>
                    <a:pt x="831" y="721"/>
                  </a:lnTo>
                  <a:lnTo>
                    <a:pt x="835" y="763"/>
                  </a:lnTo>
                  <a:lnTo>
                    <a:pt x="846" y="804"/>
                  </a:lnTo>
                  <a:lnTo>
                    <a:pt x="864" y="841"/>
                  </a:lnTo>
                  <a:lnTo>
                    <a:pt x="887" y="874"/>
                  </a:lnTo>
                  <a:lnTo>
                    <a:pt x="916" y="904"/>
                  </a:lnTo>
                  <a:lnTo>
                    <a:pt x="950" y="928"/>
                  </a:lnTo>
                  <a:lnTo>
                    <a:pt x="987" y="946"/>
                  </a:lnTo>
                  <a:lnTo>
                    <a:pt x="1028" y="956"/>
                  </a:lnTo>
                  <a:lnTo>
                    <a:pt x="1071" y="960"/>
                  </a:lnTo>
                  <a:lnTo>
                    <a:pt x="1115" y="956"/>
                  </a:lnTo>
                  <a:lnTo>
                    <a:pt x="1154" y="946"/>
                  </a:lnTo>
                  <a:lnTo>
                    <a:pt x="1193" y="928"/>
                  </a:lnTo>
                  <a:lnTo>
                    <a:pt x="1226" y="904"/>
                  </a:lnTo>
                  <a:lnTo>
                    <a:pt x="1254" y="874"/>
                  </a:lnTo>
                  <a:lnTo>
                    <a:pt x="1278" y="841"/>
                  </a:lnTo>
                  <a:lnTo>
                    <a:pt x="1296" y="804"/>
                  </a:lnTo>
                  <a:lnTo>
                    <a:pt x="1308" y="763"/>
                  </a:lnTo>
                  <a:lnTo>
                    <a:pt x="1311" y="721"/>
                  </a:lnTo>
                  <a:lnTo>
                    <a:pt x="1308" y="677"/>
                  </a:lnTo>
                  <a:lnTo>
                    <a:pt x="1296" y="636"/>
                  </a:lnTo>
                  <a:lnTo>
                    <a:pt x="1278" y="599"/>
                  </a:lnTo>
                  <a:lnTo>
                    <a:pt x="1255" y="566"/>
                  </a:lnTo>
                  <a:lnTo>
                    <a:pt x="1226" y="537"/>
                  </a:lnTo>
                  <a:lnTo>
                    <a:pt x="1193" y="514"/>
                  </a:lnTo>
                  <a:lnTo>
                    <a:pt x="1155" y="496"/>
                  </a:lnTo>
                  <a:lnTo>
                    <a:pt x="1155" y="548"/>
                  </a:lnTo>
                  <a:lnTo>
                    <a:pt x="1186" y="566"/>
                  </a:lnTo>
                  <a:lnTo>
                    <a:pt x="1212" y="590"/>
                  </a:lnTo>
                  <a:lnTo>
                    <a:pt x="1233" y="617"/>
                  </a:lnTo>
                  <a:lnTo>
                    <a:pt x="1249" y="649"/>
                  </a:lnTo>
                  <a:lnTo>
                    <a:pt x="1259" y="684"/>
                  </a:lnTo>
                  <a:lnTo>
                    <a:pt x="1263" y="721"/>
                  </a:lnTo>
                  <a:lnTo>
                    <a:pt x="1259" y="759"/>
                  </a:lnTo>
                  <a:lnTo>
                    <a:pt x="1248" y="795"/>
                  </a:lnTo>
                  <a:lnTo>
                    <a:pt x="1230" y="827"/>
                  </a:lnTo>
                  <a:lnTo>
                    <a:pt x="1207" y="856"/>
                  </a:lnTo>
                  <a:lnTo>
                    <a:pt x="1178" y="879"/>
                  </a:lnTo>
                  <a:lnTo>
                    <a:pt x="1145" y="897"/>
                  </a:lnTo>
                  <a:lnTo>
                    <a:pt x="1109" y="907"/>
                  </a:lnTo>
                  <a:lnTo>
                    <a:pt x="1071" y="912"/>
                  </a:lnTo>
                  <a:lnTo>
                    <a:pt x="1033" y="907"/>
                  </a:lnTo>
                  <a:lnTo>
                    <a:pt x="997" y="897"/>
                  </a:lnTo>
                  <a:lnTo>
                    <a:pt x="964" y="879"/>
                  </a:lnTo>
                  <a:lnTo>
                    <a:pt x="936" y="856"/>
                  </a:lnTo>
                  <a:lnTo>
                    <a:pt x="913" y="827"/>
                  </a:lnTo>
                  <a:lnTo>
                    <a:pt x="895" y="795"/>
                  </a:lnTo>
                  <a:lnTo>
                    <a:pt x="883" y="759"/>
                  </a:lnTo>
                  <a:lnTo>
                    <a:pt x="879" y="721"/>
                  </a:lnTo>
                  <a:lnTo>
                    <a:pt x="883" y="684"/>
                  </a:lnTo>
                  <a:lnTo>
                    <a:pt x="893" y="648"/>
                  </a:lnTo>
                  <a:lnTo>
                    <a:pt x="910" y="617"/>
                  </a:lnTo>
                  <a:lnTo>
                    <a:pt x="932" y="589"/>
                  </a:lnTo>
                  <a:lnTo>
                    <a:pt x="957" y="566"/>
                  </a:lnTo>
                  <a:lnTo>
                    <a:pt x="988" y="547"/>
                  </a:lnTo>
                  <a:lnTo>
                    <a:pt x="988" y="494"/>
                  </a:lnTo>
                  <a:close/>
                  <a:moveTo>
                    <a:pt x="38" y="328"/>
                  </a:moveTo>
                  <a:lnTo>
                    <a:pt x="38" y="1103"/>
                  </a:lnTo>
                  <a:lnTo>
                    <a:pt x="4176" y="1103"/>
                  </a:lnTo>
                  <a:lnTo>
                    <a:pt x="4176" y="328"/>
                  </a:lnTo>
                  <a:lnTo>
                    <a:pt x="3226" y="328"/>
                  </a:lnTo>
                  <a:lnTo>
                    <a:pt x="3226" y="455"/>
                  </a:lnTo>
                  <a:lnTo>
                    <a:pt x="3267" y="471"/>
                  </a:lnTo>
                  <a:lnTo>
                    <a:pt x="3304" y="494"/>
                  </a:lnTo>
                  <a:lnTo>
                    <a:pt x="3337" y="521"/>
                  </a:lnTo>
                  <a:lnTo>
                    <a:pt x="3365" y="555"/>
                  </a:lnTo>
                  <a:lnTo>
                    <a:pt x="3390" y="592"/>
                  </a:lnTo>
                  <a:lnTo>
                    <a:pt x="3406" y="631"/>
                  </a:lnTo>
                  <a:lnTo>
                    <a:pt x="3417" y="675"/>
                  </a:lnTo>
                  <a:lnTo>
                    <a:pt x="3420" y="721"/>
                  </a:lnTo>
                  <a:lnTo>
                    <a:pt x="3418" y="765"/>
                  </a:lnTo>
                  <a:lnTo>
                    <a:pt x="3406" y="808"/>
                  </a:lnTo>
                  <a:lnTo>
                    <a:pt x="3390" y="847"/>
                  </a:lnTo>
                  <a:lnTo>
                    <a:pt x="3367" y="884"/>
                  </a:lnTo>
                  <a:lnTo>
                    <a:pt x="3340" y="916"/>
                  </a:lnTo>
                  <a:lnTo>
                    <a:pt x="3307" y="944"/>
                  </a:lnTo>
                  <a:lnTo>
                    <a:pt x="3271" y="967"/>
                  </a:lnTo>
                  <a:lnTo>
                    <a:pt x="3231" y="984"/>
                  </a:lnTo>
                  <a:lnTo>
                    <a:pt x="3188" y="994"/>
                  </a:lnTo>
                  <a:lnTo>
                    <a:pt x="3143" y="998"/>
                  </a:lnTo>
                  <a:lnTo>
                    <a:pt x="3098" y="994"/>
                  </a:lnTo>
                  <a:lnTo>
                    <a:pt x="3055" y="984"/>
                  </a:lnTo>
                  <a:lnTo>
                    <a:pt x="3015" y="967"/>
                  </a:lnTo>
                  <a:lnTo>
                    <a:pt x="2979" y="944"/>
                  </a:lnTo>
                  <a:lnTo>
                    <a:pt x="2946" y="916"/>
                  </a:lnTo>
                  <a:lnTo>
                    <a:pt x="2918" y="884"/>
                  </a:lnTo>
                  <a:lnTo>
                    <a:pt x="2896" y="847"/>
                  </a:lnTo>
                  <a:lnTo>
                    <a:pt x="2878" y="808"/>
                  </a:lnTo>
                  <a:lnTo>
                    <a:pt x="2868" y="765"/>
                  </a:lnTo>
                  <a:lnTo>
                    <a:pt x="2864" y="721"/>
                  </a:lnTo>
                  <a:lnTo>
                    <a:pt x="2868" y="675"/>
                  </a:lnTo>
                  <a:lnTo>
                    <a:pt x="2880" y="631"/>
                  </a:lnTo>
                  <a:lnTo>
                    <a:pt x="2896" y="592"/>
                  </a:lnTo>
                  <a:lnTo>
                    <a:pt x="2919" y="555"/>
                  </a:lnTo>
                  <a:lnTo>
                    <a:pt x="2949" y="521"/>
                  </a:lnTo>
                  <a:lnTo>
                    <a:pt x="2981" y="494"/>
                  </a:lnTo>
                  <a:lnTo>
                    <a:pt x="3019" y="471"/>
                  </a:lnTo>
                  <a:lnTo>
                    <a:pt x="3059" y="455"/>
                  </a:lnTo>
                  <a:lnTo>
                    <a:pt x="3059" y="328"/>
                  </a:lnTo>
                  <a:lnTo>
                    <a:pt x="1155" y="328"/>
                  </a:lnTo>
                  <a:lnTo>
                    <a:pt x="1155" y="455"/>
                  </a:lnTo>
                  <a:lnTo>
                    <a:pt x="1196" y="471"/>
                  </a:lnTo>
                  <a:lnTo>
                    <a:pt x="1233" y="494"/>
                  </a:lnTo>
                  <a:lnTo>
                    <a:pt x="1267" y="523"/>
                  </a:lnTo>
                  <a:lnTo>
                    <a:pt x="1295" y="555"/>
                  </a:lnTo>
                  <a:lnTo>
                    <a:pt x="1318" y="592"/>
                  </a:lnTo>
                  <a:lnTo>
                    <a:pt x="1334" y="631"/>
                  </a:lnTo>
                  <a:lnTo>
                    <a:pt x="1346" y="675"/>
                  </a:lnTo>
                  <a:lnTo>
                    <a:pt x="1348" y="721"/>
                  </a:lnTo>
                  <a:lnTo>
                    <a:pt x="1346" y="765"/>
                  </a:lnTo>
                  <a:lnTo>
                    <a:pt x="1334" y="808"/>
                  </a:lnTo>
                  <a:lnTo>
                    <a:pt x="1318" y="847"/>
                  </a:lnTo>
                  <a:lnTo>
                    <a:pt x="1295" y="884"/>
                  </a:lnTo>
                  <a:lnTo>
                    <a:pt x="1268" y="916"/>
                  </a:lnTo>
                  <a:lnTo>
                    <a:pt x="1235" y="944"/>
                  </a:lnTo>
                  <a:lnTo>
                    <a:pt x="1199" y="967"/>
                  </a:lnTo>
                  <a:lnTo>
                    <a:pt x="1159" y="984"/>
                  </a:lnTo>
                  <a:lnTo>
                    <a:pt x="1116" y="994"/>
                  </a:lnTo>
                  <a:lnTo>
                    <a:pt x="1071" y="998"/>
                  </a:lnTo>
                  <a:lnTo>
                    <a:pt x="1026" y="994"/>
                  </a:lnTo>
                  <a:lnTo>
                    <a:pt x="983" y="984"/>
                  </a:lnTo>
                  <a:lnTo>
                    <a:pt x="943" y="967"/>
                  </a:lnTo>
                  <a:lnTo>
                    <a:pt x="908" y="944"/>
                  </a:lnTo>
                  <a:lnTo>
                    <a:pt x="874" y="916"/>
                  </a:lnTo>
                  <a:lnTo>
                    <a:pt x="846" y="884"/>
                  </a:lnTo>
                  <a:lnTo>
                    <a:pt x="824" y="847"/>
                  </a:lnTo>
                  <a:lnTo>
                    <a:pt x="808" y="808"/>
                  </a:lnTo>
                  <a:lnTo>
                    <a:pt x="796" y="765"/>
                  </a:lnTo>
                  <a:lnTo>
                    <a:pt x="792" y="721"/>
                  </a:lnTo>
                  <a:lnTo>
                    <a:pt x="796" y="675"/>
                  </a:lnTo>
                  <a:lnTo>
                    <a:pt x="808" y="631"/>
                  </a:lnTo>
                  <a:lnTo>
                    <a:pt x="824" y="590"/>
                  </a:lnTo>
                  <a:lnTo>
                    <a:pt x="849" y="555"/>
                  </a:lnTo>
                  <a:lnTo>
                    <a:pt x="877" y="521"/>
                  </a:lnTo>
                  <a:lnTo>
                    <a:pt x="910" y="493"/>
                  </a:lnTo>
                  <a:lnTo>
                    <a:pt x="947" y="471"/>
                  </a:lnTo>
                  <a:lnTo>
                    <a:pt x="988" y="455"/>
                  </a:lnTo>
                  <a:lnTo>
                    <a:pt x="988" y="328"/>
                  </a:lnTo>
                  <a:lnTo>
                    <a:pt x="38" y="328"/>
                  </a:lnTo>
                  <a:close/>
                  <a:moveTo>
                    <a:pt x="3143" y="38"/>
                  </a:moveTo>
                  <a:lnTo>
                    <a:pt x="3125" y="42"/>
                  </a:lnTo>
                  <a:lnTo>
                    <a:pt x="3111" y="51"/>
                  </a:lnTo>
                  <a:lnTo>
                    <a:pt x="3101" y="66"/>
                  </a:lnTo>
                  <a:lnTo>
                    <a:pt x="3097" y="84"/>
                  </a:lnTo>
                  <a:lnTo>
                    <a:pt x="3097" y="645"/>
                  </a:lnTo>
                  <a:lnTo>
                    <a:pt x="3101" y="663"/>
                  </a:lnTo>
                  <a:lnTo>
                    <a:pt x="3111" y="677"/>
                  </a:lnTo>
                  <a:lnTo>
                    <a:pt x="3125" y="687"/>
                  </a:lnTo>
                  <a:lnTo>
                    <a:pt x="3143" y="690"/>
                  </a:lnTo>
                  <a:lnTo>
                    <a:pt x="3161" y="687"/>
                  </a:lnTo>
                  <a:lnTo>
                    <a:pt x="3175" y="677"/>
                  </a:lnTo>
                  <a:lnTo>
                    <a:pt x="3185" y="663"/>
                  </a:lnTo>
                  <a:lnTo>
                    <a:pt x="3189" y="645"/>
                  </a:lnTo>
                  <a:lnTo>
                    <a:pt x="3189" y="84"/>
                  </a:lnTo>
                  <a:lnTo>
                    <a:pt x="3185" y="66"/>
                  </a:lnTo>
                  <a:lnTo>
                    <a:pt x="3175" y="51"/>
                  </a:lnTo>
                  <a:lnTo>
                    <a:pt x="3161" y="42"/>
                  </a:lnTo>
                  <a:lnTo>
                    <a:pt x="3143" y="38"/>
                  </a:lnTo>
                  <a:close/>
                  <a:moveTo>
                    <a:pt x="1072" y="38"/>
                  </a:moveTo>
                  <a:lnTo>
                    <a:pt x="1055" y="42"/>
                  </a:lnTo>
                  <a:lnTo>
                    <a:pt x="1039" y="51"/>
                  </a:lnTo>
                  <a:lnTo>
                    <a:pt x="1030" y="66"/>
                  </a:lnTo>
                  <a:lnTo>
                    <a:pt x="1026" y="84"/>
                  </a:lnTo>
                  <a:lnTo>
                    <a:pt x="1026" y="645"/>
                  </a:lnTo>
                  <a:lnTo>
                    <a:pt x="1030" y="663"/>
                  </a:lnTo>
                  <a:lnTo>
                    <a:pt x="1039" y="677"/>
                  </a:lnTo>
                  <a:lnTo>
                    <a:pt x="1055" y="687"/>
                  </a:lnTo>
                  <a:lnTo>
                    <a:pt x="1072" y="690"/>
                  </a:lnTo>
                  <a:lnTo>
                    <a:pt x="1090" y="687"/>
                  </a:lnTo>
                  <a:lnTo>
                    <a:pt x="1104" y="677"/>
                  </a:lnTo>
                  <a:lnTo>
                    <a:pt x="1115" y="663"/>
                  </a:lnTo>
                  <a:lnTo>
                    <a:pt x="1117" y="645"/>
                  </a:lnTo>
                  <a:lnTo>
                    <a:pt x="1117" y="84"/>
                  </a:lnTo>
                  <a:lnTo>
                    <a:pt x="1115" y="66"/>
                  </a:lnTo>
                  <a:lnTo>
                    <a:pt x="1104" y="51"/>
                  </a:lnTo>
                  <a:lnTo>
                    <a:pt x="1090" y="42"/>
                  </a:lnTo>
                  <a:lnTo>
                    <a:pt x="1072" y="38"/>
                  </a:lnTo>
                  <a:close/>
                  <a:moveTo>
                    <a:pt x="1072" y="0"/>
                  </a:moveTo>
                  <a:lnTo>
                    <a:pt x="1094" y="4"/>
                  </a:lnTo>
                  <a:lnTo>
                    <a:pt x="1115" y="11"/>
                  </a:lnTo>
                  <a:lnTo>
                    <a:pt x="1131" y="24"/>
                  </a:lnTo>
                  <a:lnTo>
                    <a:pt x="1144" y="42"/>
                  </a:lnTo>
                  <a:lnTo>
                    <a:pt x="1153" y="61"/>
                  </a:lnTo>
                  <a:lnTo>
                    <a:pt x="1155" y="84"/>
                  </a:lnTo>
                  <a:lnTo>
                    <a:pt x="1155" y="291"/>
                  </a:lnTo>
                  <a:lnTo>
                    <a:pt x="3059" y="291"/>
                  </a:lnTo>
                  <a:lnTo>
                    <a:pt x="3059" y="84"/>
                  </a:lnTo>
                  <a:lnTo>
                    <a:pt x="3063" y="61"/>
                  </a:lnTo>
                  <a:lnTo>
                    <a:pt x="3070" y="42"/>
                  </a:lnTo>
                  <a:lnTo>
                    <a:pt x="3084" y="24"/>
                  </a:lnTo>
                  <a:lnTo>
                    <a:pt x="3101" y="11"/>
                  </a:lnTo>
                  <a:lnTo>
                    <a:pt x="3120" y="4"/>
                  </a:lnTo>
                  <a:lnTo>
                    <a:pt x="3143" y="0"/>
                  </a:lnTo>
                  <a:lnTo>
                    <a:pt x="3165" y="4"/>
                  </a:lnTo>
                  <a:lnTo>
                    <a:pt x="3185" y="11"/>
                  </a:lnTo>
                  <a:lnTo>
                    <a:pt x="3202" y="24"/>
                  </a:lnTo>
                  <a:lnTo>
                    <a:pt x="3215" y="42"/>
                  </a:lnTo>
                  <a:lnTo>
                    <a:pt x="3224" y="61"/>
                  </a:lnTo>
                  <a:lnTo>
                    <a:pt x="3226" y="84"/>
                  </a:lnTo>
                  <a:lnTo>
                    <a:pt x="3226" y="291"/>
                  </a:lnTo>
                  <a:lnTo>
                    <a:pt x="4214" y="291"/>
                  </a:lnTo>
                  <a:lnTo>
                    <a:pt x="4214" y="4214"/>
                  </a:lnTo>
                  <a:lnTo>
                    <a:pt x="0" y="4214"/>
                  </a:lnTo>
                  <a:lnTo>
                    <a:pt x="0" y="291"/>
                  </a:lnTo>
                  <a:lnTo>
                    <a:pt x="988" y="291"/>
                  </a:lnTo>
                  <a:lnTo>
                    <a:pt x="988" y="84"/>
                  </a:lnTo>
                  <a:lnTo>
                    <a:pt x="991" y="61"/>
                  </a:lnTo>
                  <a:lnTo>
                    <a:pt x="1000" y="42"/>
                  </a:lnTo>
                  <a:lnTo>
                    <a:pt x="1012" y="24"/>
                  </a:lnTo>
                  <a:lnTo>
                    <a:pt x="1030" y="11"/>
                  </a:lnTo>
                  <a:lnTo>
                    <a:pt x="1049" y="4"/>
                  </a:lnTo>
                  <a:lnTo>
                    <a:pt x="10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Freeform 7"/>
            <p:cNvSpPr>
              <a:spLocks noEditPoints="1"/>
            </p:cNvSpPr>
            <p:nvPr userDrawn="1"/>
          </p:nvSpPr>
          <p:spPr bwMode="auto">
            <a:xfrm>
              <a:off x="581" y="1838"/>
              <a:ext cx="1221" cy="876"/>
            </a:xfrm>
            <a:custGeom>
              <a:avLst/>
              <a:gdLst>
                <a:gd name="T0" fmla="*/ 3626 w 3664"/>
                <a:gd name="T1" fmla="*/ 2590 h 2628"/>
                <a:gd name="T2" fmla="*/ 2628 w 3664"/>
                <a:gd name="T3" fmla="*/ 2110 h 2628"/>
                <a:gd name="T4" fmla="*/ 3108 w 3664"/>
                <a:gd name="T5" fmla="*/ 2110 h 2628"/>
                <a:gd name="T6" fmla="*/ 2110 w 3664"/>
                <a:gd name="T7" fmla="*/ 2590 h 2628"/>
                <a:gd name="T8" fmla="*/ 2110 w 3664"/>
                <a:gd name="T9" fmla="*/ 2110 h 2628"/>
                <a:gd name="T10" fmla="*/ 2072 w 3664"/>
                <a:gd name="T11" fmla="*/ 2590 h 2628"/>
                <a:gd name="T12" fmla="*/ 1073 w 3664"/>
                <a:gd name="T13" fmla="*/ 2110 h 2628"/>
                <a:gd name="T14" fmla="*/ 1554 w 3664"/>
                <a:gd name="T15" fmla="*/ 2110 h 2628"/>
                <a:gd name="T16" fmla="*/ 556 w 3664"/>
                <a:gd name="T17" fmla="*/ 2590 h 2628"/>
                <a:gd name="T18" fmla="*/ 556 w 3664"/>
                <a:gd name="T19" fmla="*/ 2110 h 2628"/>
                <a:gd name="T20" fmla="*/ 517 w 3664"/>
                <a:gd name="T21" fmla="*/ 2590 h 2628"/>
                <a:gd name="T22" fmla="*/ 3145 w 3664"/>
                <a:gd name="T23" fmla="*/ 1592 h 2628"/>
                <a:gd name="T24" fmla="*/ 3626 w 3664"/>
                <a:gd name="T25" fmla="*/ 1592 h 2628"/>
                <a:gd name="T26" fmla="*/ 2628 w 3664"/>
                <a:gd name="T27" fmla="*/ 2072 h 2628"/>
                <a:gd name="T28" fmla="*/ 2628 w 3664"/>
                <a:gd name="T29" fmla="*/ 1592 h 2628"/>
                <a:gd name="T30" fmla="*/ 2589 w 3664"/>
                <a:gd name="T31" fmla="*/ 2072 h 2628"/>
                <a:gd name="T32" fmla="*/ 1592 w 3664"/>
                <a:gd name="T33" fmla="*/ 1592 h 2628"/>
                <a:gd name="T34" fmla="*/ 2072 w 3664"/>
                <a:gd name="T35" fmla="*/ 1592 h 2628"/>
                <a:gd name="T36" fmla="*/ 1073 w 3664"/>
                <a:gd name="T37" fmla="*/ 2072 h 2628"/>
                <a:gd name="T38" fmla="*/ 1073 w 3664"/>
                <a:gd name="T39" fmla="*/ 1592 h 2628"/>
                <a:gd name="T40" fmla="*/ 1036 w 3664"/>
                <a:gd name="T41" fmla="*/ 2072 h 2628"/>
                <a:gd name="T42" fmla="*/ 38 w 3664"/>
                <a:gd name="T43" fmla="*/ 1592 h 2628"/>
                <a:gd name="T44" fmla="*/ 517 w 3664"/>
                <a:gd name="T45" fmla="*/ 1592 h 2628"/>
                <a:gd name="T46" fmla="*/ 3145 w 3664"/>
                <a:gd name="T47" fmla="*/ 1554 h 2628"/>
                <a:gd name="T48" fmla="*/ 3145 w 3664"/>
                <a:gd name="T49" fmla="*/ 1074 h 2628"/>
                <a:gd name="T50" fmla="*/ 3108 w 3664"/>
                <a:gd name="T51" fmla="*/ 1554 h 2628"/>
                <a:gd name="T52" fmla="*/ 2110 w 3664"/>
                <a:gd name="T53" fmla="*/ 1074 h 2628"/>
                <a:gd name="T54" fmla="*/ 2589 w 3664"/>
                <a:gd name="T55" fmla="*/ 1074 h 2628"/>
                <a:gd name="T56" fmla="*/ 1592 w 3664"/>
                <a:gd name="T57" fmla="*/ 1554 h 2628"/>
                <a:gd name="T58" fmla="*/ 1592 w 3664"/>
                <a:gd name="T59" fmla="*/ 1074 h 2628"/>
                <a:gd name="T60" fmla="*/ 1554 w 3664"/>
                <a:gd name="T61" fmla="*/ 1554 h 2628"/>
                <a:gd name="T62" fmla="*/ 556 w 3664"/>
                <a:gd name="T63" fmla="*/ 1074 h 2628"/>
                <a:gd name="T64" fmla="*/ 1036 w 3664"/>
                <a:gd name="T65" fmla="*/ 1074 h 2628"/>
                <a:gd name="T66" fmla="*/ 38 w 3664"/>
                <a:gd name="T67" fmla="*/ 1554 h 2628"/>
                <a:gd name="T68" fmla="*/ 38 w 3664"/>
                <a:gd name="T69" fmla="*/ 1074 h 2628"/>
                <a:gd name="T70" fmla="*/ 3626 w 3664"/>
                <a:gd name="T71" fmla="*/ 1036 h 2628"/>
                <a:gd name="T72" fmla="*/ 2628 w 3664"/>
                <a:gd name="T73" fmla="*/ 556 h 2628"/>
                <a:gd name="T74" fmla="*/ 3108 w 3664"/>
                <a:gd name="T75" fmla="*/ 556 h 2628"/>
                <a:gd name="T76" fmla="*/ 2110 w 3664"/>
                <a:gd name="T77" fmla="*/ 1036 h 2628"/>
                <a:gd name="T78" fmla="*/ 2110 w 3664"/>
                <a:gd name="T79" fmla="*/ 556 h 2628"/>
                <a:gd name="T80" fmla="*/ 2072 w 3664"/>
                <a:gd name="T81" fmla="*/ 1036 h 2628"/>
                <a:gd name="T82" fmla="*/ 1073 w 3664"/>
                <a:gd name="T83" fmla="*/ 556 h 2628"/>
                <a:gd name="T84" fmla="*/ 1554 w 3664"/>
                <a:gd name="T85" fmla="*/ 556 h 2628"/>
                <a:gd name="T86" fmla="*/ 556 w 3664"/>
                <a:gd name="T87" fmla="*/ 1036 h 2628"/>
                <a:gd name="T88" fmla="*/ 556 w 3664"/>
                <a:gd name="T89" fmla="*/ 556 h 2628"/>
                <a:gd name="T90" fmla="*/ 517 w 3664"/>
                <a:gd name="T91" fmla="*/ 1036 h 2628"/>
                <a:gd name="T92" fmla="*/ 3145 w 3664"/>
                <a:gd name="T93" fmla="*/ 39 h 2628"/>
                <a:gd name="T94" fmla="*/ 3626 w 3664"/>
                <a:gd name="T95" fmla="*/ 39 h 2628"/>
                <a:gd name="T96" fmla="*/ 2628 w 3664"/>
                <a:gd name="T97" fmla="*/ 518 h 2628"/>
                <a:gd name="T98" fmla="*/ 2628 w 3664"/>
                <a:gd name="T99" fmla="*/ 39 h 2628"/>
                <a:gd name="T100" fmla="*/ 2589 w 3664"/>
                <a:gd name="T101" fmla="*/ 518 h 2628"/>
                <a:gd name="T102" fmla="*/ 1592 w 3664"/>
                <a:gd name="T103" fmla="*/ 39 h 2628"/>
                <a:gd name="T104" fmla="*/ 2072 w 3664"/>
                <a:gd name="T105" fmla="*/ 39 h 2628"/>
                <a:gd name="T106" fmla="*/ 1073 w 3664"/>
                <a:gd name="T107" fmla="*/ 518 h 2628"/>
                <a:gd name="T108" fmla="*/ 1073 w 3664"/>
                <a:gd name="T109" fmla="*/ 39 h 2628"/>
                <a:gd name="T110" fmla="*/ 1036 w 3664"/>
                <a:gd name="T111" fmla="*/ 518 h 2628"/>
                <a:gd name="T112" fmla="*/ 38 w 3664"/>
                <a:gd name="T113" fmla="*/ 39 h 2628"/>
                <a:gd name="T114" fmla="*/ 517 w 3664"/>
                <a:gd name="T115" fmla="*/ 39 h 2628"/>
                <a:gd name="T116" fmla="*/ 3664 w 3664"/>
                <a:gd name="T117" fmla="*/ 0 h 2628"/>
                <a:gd name="T118" fmla="*/ 0 w 3664"/>
                <a:gd name="T119" fmla="*/ 0 h 2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64" h="2628">
                  <a:moveTo>
                    <a:pt x="3145" y="2110"/>
                  </a:moveTo>
                  <a:lnTo>
                    <a:pt x="3145" y="2590"/>
                  </a:lnTo>
                  <a:lnTo>
                    <a:pt x="3626" y="2590"/>
                  </a:lnTo>
                  <a:lnTo>
                    <a:pt x="3626" y="2110"/>
                  </a:lnTo>
                  <a:lnTo>
                    <a:pt x="3145" y="2110"/>
                  </a:lnTo>
                  <a:close/>
                  <a:moveTo>
                    <a:pt x="2628" y="2110"/>
                  </a:moveTo>
                  <a:lnTo>
                    <a:pt x="2628" y="2590"/>
                  </a:lnTo>
                  <a:lnTo>
                    <a:pt x="3108" y="2590"/>
                  </a:lnTo>
                  <a:lnTo>
                    <a:pt x="3108" y="2110"/>
                  </a:lnTo>
                  <a:lnTo>
                    <a:pt x="2628" y="2110"/>
                  </a:lnTo>
                  <a:close/>
                  <a:moveTo>
                    <a:pt x="2110" y="2110"/>
                  </a:moveTo>
                  <a:lnTo>
                    <a:pt x="2110" y="2590"/>
                  </a:lnTo>
                  <a:lnTo>
                    <a:pt x="2589" y="2590"/>
                  </a:lnTo>
                  <a:lnTo>
                    <a:pt x="2589" y="2110"/>
                  </a:lnTo>
                  <a:lnTo>
                    <a:pt x="2110" y="2110"/>
                  </a:lnTo>
                  <a:close/>
                  <a:moveTo>
                    <a:pt x="1592" y="2110"/>
                  </a:moveTo>
                  <a:lnTo>
                    <a:pt x="1592" y="2590"/>
                  </a:lnTo>
                  <a:lnTo>
                    <a:pt x="2072" y="2590"/>
                  </a:lnTo>
                  <a:lnTo>
                    <a:pt x="2072" y="2110"/>
                  </a:lnTo>
                  <a:lnTo>
                    <a:pt x="1592" y="2110"/>
                  </a:lnTo>
                  <a:close/>
                  <a:moveTo>
                    <a:pt x="1073" y="2110"/>
                  </a:moveTo>
                  <a:lnTo>
                    <a:pt x="1073" y="2590"/>
                  </a:lnTo>
                  <a:lnTo>
                    <a:pt x="1554" y="2590"/>
                  </a:lnTo>
                  <a:lnTo>
                    <a:pt x="1554" y="2110"/>
                  </a:lnTo>
                  <a:lnTo>
                    <a:pt x="1073" y="2110"/>
                  </a:lnTo>
                  <a:close/>
                  <a:moveTo>
                    <a:pt x="556" y="2110"/>
                  </a:moveTo>
                  <a:lnTo>
                    <a:pt x="556" y="2590"/>
                  </a:lnTo>
                  <a:lnTo>
                    <a:pt x="1036" y="2590"/>
                  </a:lnTo>
                  <a:lnTo>
                    <a:pt x="1036" y="2110"/>
                  </a:lnTo>
                  <a:lnTo>
                    <a:pt x="556" y="2110"/>
                  </a:lnTo>
                  <a:close/>
                  <a:moveTo>
                    <a:pt x="38" y="2110"/>
                  </a:moveTo>
                  <a:lnTo>
                    <a:pt x="38" y="2590"/>
                  </a:lnTo>
                  <a:lnTo>
                    <a:pt x="517" y="2590"/>
                  </a:lnTo>
                  <a:lnTo>
                    <a:pt x="517" y="2110"/>
                  </a:lnTo>
                  <a:lnTo>
                    <a:pt x="38" y="2110"/>
                  </a:lnTo>
                  <a:close/>
                  <a:moveTo>
                    <a:pt x="3145" y="1592"/>
                  </a:moveTo>
                  <a:lnTo>
                    <a:pt x="3145" y="2072"/>
                  </a:lnTo>
                  <a:lnTo>
                    <a:pt x="3626" y="2072"/>
                  </a:lnTo>
                  <a:lnTo>
                    <a:pt x="3626" y="1592"/>
                  </a:lnTo>
                  <a:lnTo>
                    <a:pt x="3145" y="1592"/>
                  </a:lnTo>
                  <a:close/>
                  <a:moveTo>
                    <a:pt x="2628" y="1592"/>
                  </a:moveTo>
                  <a:lnTo>
                    <a:pt x="2628" y="2072"/>
                  </a:lnTo>
                  <a:lnTo>
                    <a:pt x="3108" y="2072"/>
                  </a:lnTo>
                  <a:lnTo>
                    <a:pt x="3108" y="1592"/>
                  </a:lnTo>
                  <a:lnTo>
                    <a:pt x="2628" y="1592"/>
                  </a:lnTo>
                  <a:close/>
                  <a:moveTo>
                    <a:pt x="2110" y="1592"/>
                  </a:moveTo>
                  <a:lnTo>
                    <a:pt x="2110" y="2072"/>
                  </a:lnTo>
                  <a:lnTo>
                    <a:pt x="2589" y="2072"/>
                  </a:lnTo>
                  <a:lnTo>
                    <a:pt x="2589" y="1592"/>
                  </a:lnTo>
                  <a:lnTo>
                    <a:pt x="2110" y="1592"/>
                  </a:lnTo>
                  <a:close/>
                  <a:moveTo>
                    <a:pt x="1592" y="1592"/>
                  </a:moveTo>
                  <a:lnTo>
                    <a:pt x="1592" y="2072"/>
                  </a:lnTo>
                  <a:lnTo>
                    <a:pt x="2072" y="2072"/>
                  </a:lnTo>
                  <a:lnTo>
                    <a:pt x="2072" y="1592"/>
                  </a:lnTo>
                  <a:lnTo>
                    <a:pt x="1592" y="1592"/>
                  </a:lnTo>
                  <a:close/>
                  <a:moveTo>
                    <a:pt x="1073" y="1592"/>
                  </a:moveTo>
                  <a:lnTo>
                    <a:pt x="1073" y="2072"/>
                  </a:lnTo>
                  <a:lnTo>
                    <a:pt x="1554" y="2072"/>
                  </a:lnTo>
                  <a:lnTo>
                    <a:pt x="1554" y="1592"/>
                  </a:lnTo>
                  <a:lnTo>
                    <a:pt x="1073" y="1592"/>
                  </a:lnTo>
                  <a:close/>
                  <a:moveTo>
                    <a:pt x="556" y="1592"/>
                  </a:moveTo>
                  <a:lnTo>
                    <a:pt x="556" y="2072"/>
                  </a:lnTo>
                  <a:lnTo>
                    <a:pt x="1036" y="2072"/>
                  </a:lnTo>
                  <a:lnTo>
                    <a:pt x="1036" y="1592"/>
                  </a:lnTo>
                  <a:lnTo>
                    <a:pt x="556" y="1592"/>
                  </a:lnTo>
                  <a:close/>
                  <a:moveTo>
                    <a:pt x="38" y="1592"/>
                  </a:moveTo>
                  <a:lnTo>
                    <a:pt x="38" y="2072"/>
                  </a:lnTo>
                  <a:lnTo>
                    <a:pt x="517" y="2072"/>
                  </a:lnTo>
                  <a:lnTo>
                    <a:pt x="517" y="1592"/>
                  </a:lnTo>
                  <a:lnTo>
                    <a:pt x="38" y="1592"/>
                  </a:lnTo>
                  <a:close/>
                  <a:moveTo>
                    <a:pt x="3145" y="1074"/>
                  </a:moveTo>
                  <a:lnTo>
                    <a:pt x="3145" y="1554"/>
                  </a:lnTo>
                  <a:lnTo>
                    <a:pt x="3626" y="1554"/>
                  </a:lnTo>
                  <a:lnTo>
                    <a:pt x="3626" y="1074"/>
                  </a:lnTo>
                  <a:lnTo>
                    <a:pt x="3145" y="1074"/>
                  </a:lnTo>
                  <a:close/>
                  <a:moveTo>
                    <a:pt x="2628" y="1074"/>
                  </a:moveTo>
                  <a:lnTo>
                    <a:pt x="2628" y="1554"/>
                  </a:lnTo>
                  <a:lnTo>
                    <a:pt x="3108" y="1554"/>
                  </a:lnTo>
                  <a:lnTo>
                    <a:pt x="3108" y="1074"/>
                  </a:lnTo>
                  <a:lnTo>
                    <a:pt x="2628" y="1074"/>
                  </a:lnTo>
                  <a:close/>
                  <a:moveTo>
                    <a:pt x="2110" y="1074"/>
                  </a:moveTo>
                  <a:lnTo>
                    <a:pt x="2110" y="1554"/>
                  </a:lnTo>
                  <a:lnTo>
                    <a:pt x="2589" y="1554"/>
                  </a:lnTo>
                  <a:lnTo>
                    <a:pt x="2589" y="1074"/>
                  </a:lnTo>
                  <a:lnTo>
                    <a:pt x="2110" y="1074"/>
                  </a:lnTo>
                  <a:close/>
                  <a:moveTo>
                    <a:pt x="1592" y="1074"/>
                  </a:moveTo>
                  <a:lnTo>
                    <a:pt x="1592" y="1554"/>
                  </a:lnTo>
                  <a:lnTo>
                    <a:pt x="2072" y="1554"/>
                  </a:lnTo>
                  <a:lnTo>
                    <a:pt x="2072" y="1074"/>
                  </a:lnTo>
                  <a:lnTo>
                    <a:pt x="1592" y="1074"/>
                  </a:lnTo>
                  <a:close/>
                  <a:moveTo>
                    <a:pt x="1073" y="1074"/>
                  </a:moveTo>
                  <a:lnTo>
                    <a:pt x="1073" y="1554"/>
                  </a:lnTo>
                  <a:lnTo>
                    <a:pt x="1554" y="1554"/>
                  </a:lnTo>
                  <a:lnTo>
                    <a:pt x="1554" y="1074"/>
                  </a:lnTo>
                  <a:lnTo>
                    <a:pt x="1073" y="1074"/>
                  </a:lnTo>
                  <a:close/>
                  <a:moveTo>
                    <a:pt x="556" y="1074"/>
                  </a:moveTo>
                  <a:lnTo>
                    <a:pt x="556" y="1554"/>
                  </a:lnTo>
                  <a:lnTo>
                    <a:pt x="1036" y="1554"/>
                  </a:lnTo>
                  <a:lnTo>
                    <a:pt x="1036" y="1074"/>
                  </a:lnTo>
                  <a:lnTo>
                    <a:pt x="556" y="1074"/>
                  </a:lnTo>
                  <a:close/>
                  <a:moveTo>
                    <a:pt x="38" y="1074"/>
                  </a:moveTo>
                  <a:lnTo>
                    <a:pt x="38" y="1554"/>
                  </a:lnTo>
                  <a:lnTo>
                    <a:pt x="517" y="1554"/>
                  </a:lnTo>
                  <a:lnTo>
                    <a:pt x="517" y="1074"/>
                  </a:lnTo>
                  <a:lnTo>
                    <a:pt x="38" y="1074"/>
                  </a:lnTo>
                  <a:close/>
                  <a:moveTo>
                    <a:pt x="3145" y="556"/>
                  </a:moveTo>
                  <a:lnTo>
                    <a:pt x="3145" y="1036"/>
                  </a:lnTo>
                  <a:lnTo>
                    <a:pt x="3626" y="1036"/>
                  </a:lnTo>
                  <a:lnTo>
                    <a:pt x="3626" y="556"/>
                  </a:lnTo>
                  <a:lnTo>
                    <a:pt x="3145" y="556"/>
                  </a:lnTo>
                  <a:close/>
                  <a:moveTo>
                    <a:pt x="2628" y="556"/>
                  </a:moveTo>
                  <a:lnTo>
                    <a:pt x="2628" y="1036"/>
                  </a:lnTo>
                  <a:lnTo>
                    <a:pt x="3108" y="1036"/>
                  </a:lnTo>
                  <a:lnTo>
                    <a:pt x="3108" y="556"/>
                  </a:lnTo>
                  <a:lnTo>
                    <a:pt x="2628" y="556"/>
                  </a:lnTo>
                  <a:close/>
                  <a:moveTo>
                    <a:pt x="2110" y="556"/>
                  </a:moveTo>
                  <a:lnTo>
                    <a:pt x="2110" y="1036"/>
                  </a:lnTo>
                  <a:lnTo>
                    <a:pt x="2589" y="1036"/>
                  </a:lnTo>
                  <a:lnTo>
                    <a:pt x="2589" y="556"/>
                  </a:lnTo>
                  <a:lnTo>
                    <a:pt x="2110" y="556"/>
                  </a:lnTo>
                  <a:close/>
                  <a:moveTo>
                    <a:pt x="1592" y="556"/>
                  </a:moveTo>
                  <a:lnTo>
                    <a:pt x="1592" y="1036"/>
                  </a:lnTo>
                  <a:lnTo>
                    <a:pt x="2072" y="1036"/>
                  </a:lnTo>
                  <a:lnTo>
                    <a:pt x="2072" y="556"/>
                  </a:lnTo>
                  <a:lnTo>
                    <a:pt x="1592" y="556"/>
                  </a:lnTo>
                  <a:close/>
                  <a:moveTo>
                    <a:pt x="1073" y="556"/>
                  </a:moveTo>
                  <a:lnTo>
                    <a:pt x="1073" y="1036"/>
                  </a:lnTo>
                  <a:lnTo>
                    <a:pt x="1554" y="1036"/>
                  </a:lnTo>
                  <a:lnTo>
                    <a:pt x="1554" y="556"/>
                  </a:lnTo>
                  <a:lnTo>
                    <a:pt x="1073" y="556"/>
                  </a:lnTo>
                  <a:close/>
                  <a:moveTo>
                    <a:pt x="556" y="556"/>
                  </a:moveTo>
                  <a:lnTo>
                    <a:pt x="556" y="1036"/>
                  </a:lnTo>
                  <a:lnTo>
                    <a:pt x="1036" y="1036"/>
                  </a:lnTo>
                  <a:lnTo>
                    <a:pt x="1036" y="556"/>
                  </a:lnTo>
                  <a:lnTo>
                    <a:pt x="556" y="556"/>
                  </a:lnTo>
                  <a:close/>
                  <a:moveTo>
                    <a:pt x="38" y="556"/>
                  </a:moveTo>
                  <a:lnTo>
                    <a:pt x="38" y="1036"/>
                  </a:lnTo>
                  <a:lnTo>
                    <a:pt x="517" y="1036"/>
                  </a:lnTo>
                  <a:lnTo>
                    <a:pt x="517" y="556"/>
                  </a:lnTo>
                  <a:lnTo>
                    <a:pt x="38" y="556"/>
                  </a:lnTo>
                  <a:close/>
                  <a:moveTo>
                    <a:pt x="3145" y="39"/>
                  </a:moveTo>
                  <a:lnTo>
                    <a:pt x="3145" y="518"/>
                  </a:lnTo>
                  <a:lnTo>
                    <a:pt x="3626" y="518"/>
                  </a:lnTo>
                  <a:lnTo>
                    <a:pt x="3626" y="39"/>
                  </a:lnTo>
                  <a:lnTo>
                    <a:pt x="3145" y="39"/>
                  </a:lnTo>
                  <a:close/>
                  <a:moveTo>
                    <a:pt x="2628" y="39"/>
                  </a:moveTo>
                  <a:lnTo>
                    <a:pt x="2628" y="518"/>
                  </a:lnTo>
                  <a:lnTo>
                    <a:pt x="3108" y="518"/>
                  </a:lnTo>
                  <a:lnTo>
                    <a:pt x="3108" y="39"/>
                  </a:lnTo>
                  <a:lnTo>
                    <a:pt x="2628" y="39"/>
                  </a:lnTo>
                  <a:close/>
                  <a:moveTo>
                    <a:pt x="2110" y="39"/>
                  </a:moveTo>
                  <a:lnTo>
                    <a:pt x="2110" y="518"/>
                  </a:lnTo>
                  <a:lnTo>
                    <a:pt x="2589" y="518"/>
                  </a:lnTo>
                  <a:lnTo>
                    <a:pt x="2589" y="39"/>
                  </a:lnTo>
                  <a:lnTo>
                    <a:pt x="2110" y="39"/>
                  </a:lnTo>
                  <a:close/>
                  <a:moveTo>
                    <a:pt x="1592" y="39"/>
                  </a:moveTo>
                  <a:lnTo>
                    <a:pt x="1592" y="518"/>
                  </a:lnTo>
                  <a:lnTo>
                    <a:pt x="2072" y="518"/>
                  </a:lnTo>
                  <a:lnTo>
                    <a:pt x="2072" y="39"/>
                  </a:lnTo>
                  <a:lnTo>
                    <a:pt x="1592" y="39"/>
                  </a:lnTo>
                  <a:close/>
                  <a:moveTo>
                    <a:pt x="1073" y="39"/>
                  </a:moveTo>
                  <a:lnTo>
                    <a:pt x="1073" y="518"/>
                  </a:lnTo>
                  <a:lnTo>
                    <a:pt x="1554" y="518"/>
                  </a:lnTo>
                  <a:lnTo>
                    <a:pt x="1554" y="39"/>
                  </a:lnTo>
                  <a:lnTo>
                    <a:pt x="1073" y="39"/>
                  </a:lnTo>
                  <a:close/>
                  <a:moveTo>
                    <a:pt x="556" y="39"/>
                  </a:moveTo>
                  <a:lnTo>
                    <a:pt x="556" y="518"/>
                  </a:lnTo>
                  <a:lnTo>
                    <a:pt x="1036" y="518"/>
                  </a:lnTo>
                  <a:lnTo>
                    <a:pt x="1036" y="39"/>
                  </a:lnTo>
                  <a:lnTo>
                    <a:pt x="556" y="39"/>
                  </a:lnTo>
                  <a:close/>
                  <a:moveTo>
                    <a:pt x="38" y="39"/>
                  </a:moveTo>
                  <a:lnTo>
                    <a:pt x="38" y="518"/>
                  </a:lnTo>
                  <a:lnTo>
                    <a:pt x="517" y="518"/>
                  </a:lnTo>
                  <a:lnTo>
                    <a:pt x="517" y="39"/>
                  </a:lnTo>
                  <a:lnTo>
                    <a:pt x="38" y="39"/>
                  </a:lnTo>
                  <a:close/>
                  <a:moveTo>
                    <a:pt x="0" y="0"/>
                  </a:moveTo>
                  <a:lnTo>
                    <a:pt x="3664" y="0"/>
                  </a:lnTo>
                  <a:lnTo>
                    <a:pt x="3664" y="2628"/>
                  </a:lnTo>
                  <a:lnTo>
                    <a:pt x="0" y="262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C8F2C30B-7D62-4CDB-BE10-1C663F404C6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08784" y="2492896"/>
            <a:ext cx="6120679" cy="70006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2800" b="1">
                <a:solidFill>
                  <a:srgbClr val="C4EA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xmlns="" id="{84E8CDD9-5079-4C7B-B5D4-A431C0162F9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008784" y="3212976"/>
            <a:ext cx="6120680" cy="1605909"/>
          </a:xfrm>
        </p:spPr>
        <p:txBody>
          <a:bodyPr lIns="0">
            <a:normAutofit/>
          </a:bodyPr>
          <a:lstStyle>
            <a:lvl1pPr marL="0" indent="0" algn="l">
              <a:buNone/>
              <a:defRPr sz="1600" spc="50" baseline="0">
                <a:solidFill>
                  <a:srgbClr val="C4EA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10" name="Текст 2">
            <a:extLst>
              <a:ext uri="{FF2B5EF4-FFF2-40B4-BE49-F238E27FC236}">
                <a16:creationId xmlns:a16="http://schemas.microsoft.com/office/drawing/2014/main" xmlns="" id="{52D2A404-BF39-4150-8532-34606CC0750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005277" y="4818885"/>
            <a:ext cx="2016125" cy="2016125"/>
          </a:xfrm>
          <a:solidFill>
            <a:srgbClr val="C4EAFF">
              <a:alpha val="15000"/>
            </a:srgbClr>
          </a:solidFill>
        </p:spPr>
        <p:txBody>
          <a:bodyPr anchor="ctr" anchorCtr="0"/>
          <a:lstStyle>
            <a:lvl1pPr marL="0" indent="0" algn="r">
              <a:buNone/>
              <a:defRPr lang="ru-RU" sz="12800" kern="1200" dirty="0" smtClean="0">
                <a:solidFill>
                  <a:srgbClr val="002569"/>
                </a:solidFill>
                <a:latin typeface="+mj-lt"/>
                <a:ea typeface="+mn-ea"/>
                <a:cs typeface="+mn-cs"/>
              </a:defRPr>
            </a:lvl1pPr>
            <a:lvl2pPr>
              <a:defRPr lang="ru-RU" sz="12800" kern="1200" dirty="0" smtClean="0">
                <a:solidFill>
                  <a:srgbClr val="002569"/>
                </a:solidFill>
                <a:latin typeface="+mj-lt"/>
                <a:ea typeface="+mn-ea"/>
                <a:cs typeface="+mn-cs"/>
              </a:defRPr>
            </a:lvl2pPr>
            <a:lvl3pPr>
              <a:defRPr lang="ru-RU" sz="12800" kern="1200" dirty="0" smtClean="0">
                <a:solidFill>
                  <a:srgbClr val="002569"/>
                </a:solidFill>
                <a:latin typeface="+mj-lt"/>
                <a:ea typeface="+mn-ea"/>
                <a:cs typeface="+mn-cs"/>
              </a:defRPr>
            </a:lvl3pPr>
            <a:lvl4pPr>
              <a:defRPr lang="ru-RU" sz="12800" kern="1200" dirty="0" smtClean="0">
                <a:solidFill>
                  <a:srgbClr val="002569"/>
                </a:solidFill>
                <a:latin typeface="+mj-lt"/>
                <a:ea typeface="+mn-ea"/>
                <a:cs typeface="+mn-cs"/>
              </a:defRPr>
            </a:lvl4pPr>
            <a:lvl5pPr algn="r">
              <a:defRPr/>
            </a:lvl5pPr>
          </a:lstStyle>
          <a:p>
            <a:pPr lvl="0"/>
            <a:r>
              <a:rPr lang="en-US" dirty="0"/>
              <a:t>A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2374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Титульный слайд">
    <p:bg>
      <p:bgPr>
        <a:solidFill>
          <a:srgbClr val="0025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C8F2C30B-7D62-4CDB-BE10-1C663F404C6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08784" y="2492896"/>
            <a:ext cx="6120679" cy="70006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2800" b="1">
                <a:solidFill>
                  <a:srgbClr val="C4EA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xmlns="" id="{84E8CDD9-5079-4C7B-B5D4-A431C0162F9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008784" y="3212976"/>
            <a:ext cx="6120680" cy="1605909"/>
          </a:xfrm>
        </p:spPr>
        <p:txBody>
          <a:bodyPr lIns="0">
            <a:normAutofit/>
          </a:bodyPr>
          <a:lstStyle>
            <a:lvl1pPr marL="0" indent="0" algn="l">
              <a:buNone/>
              <a:defRPr sz="1600" spc="50" baseline="0">
                <a:solidFill>
                  <a:srgbClr val="C4EA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10" name="Текст 2">
            <a:extLst>
              <a:ext uri="{FF2B5EF4-FFF2-40B4-BE49-F238E27FC236}">
                <a16:creationId xmlns:a16="http://schemas.microsoft.com/office/drawing/2014/main" xmlns="" id="{52D2A404-BF39-4150-8532-34606CC0750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005277" y="4818885"/>
            <a:ext cx="2016125" cy="2016125"/>
          </a:xfrm>
          <a:solidFill>
            <a:srgbClr val="C4EAFF">
              <a:alpha val="15000"/>
            </a:srgbClr>
          </a:solidFill>
        </p:spPr>
        <p:txBody>
          <a:bodyPr anchor="ctr" anchorCtr="0"/>
          <a:lstStyle>
            <a:lvl1pPr marL="0" indent="0" algn="r">
              <a:buNone/>
              <a:defRPr lang="ru-RU" sz="12800" kern="1200" dirty="0" smtClean="0">
                <a:solidFill>
                  <a:srgbClr val="002569"/>
                </a:solidFill>
                <a:latin typeface="+mj-lt"/>
                <a:ea typeface="+mn-ea"/>
                <a:cs typeface="+mn-cs"/>
              </a:defRPr>
            </a:lvl1pPr>
            <a:lvl2pPr>
              <a:defRPr lang="ru-RU" sz="12800" kern="1200" dirty="0" smtClean="0">
                <a:solidFill>
                  <a:srgbClr val="002569"/>
                </a:solidFill>
                <a:latin typeface="+mj-lt"/>
                <a:ea typeface="+mn-ea"/>
                <a:cs typeface="+mn-cs"/>
              </a:defRPr>
            </a:lvl2pPr>
            <a:lvl3pPr>
              <a:defRPr lang="ru-RU" sz="12800" kern="1200" dirty="0" smtClean="0">
                <a:solidFill>
                  <a:srgbClr val="002569"/>
                </a:solidFill>
                <a:latin typeface="+mj-lt"/>
                <a:ea typeface="+mn-ea"/>
                <a:cs typeface="+mn-cs"/>
              </a:defRPr>
            </a:lvl3pPr>
            <a:lvl4pPr>
              <a:defRPr lang="ru-RU" sz="12800" kern="1200" dirty="0" smtClean="0">
                <a:solidFill>
                  <a:srgbClr val="002569"/>
                </a:solidFill>
                <a:latin typeface="+mj-lt"/>
                <a:ea typeface="+mn-ea"/>
                <a:cs typeface="+mn-cs"/>
              </a:defRPr>
            </a:lvl4pPr>
            <a:lvl5pPr algn="r">
              <a:defRPr/>
            </a:lvl5pPr>
          </a:lstStyle>
          <a:p>
            <a:pPr lvl="0"/>
            <a:r>
              <a:rPr lang="en-US" dirty="0"/>
              <a:t>A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288" y="2398058"/>
            <a:ext cx="1438398" cy="1246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416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Титульный слайд">
    <p:bg>
      <p:bgPr>
        <a:solidFill>
          <a:srgbClr val="0025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C8F2C30B-7D62-4CDB-BE10-1C663F404C6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08784" y="2492896"/>
            <a:ext cx="6120679" cy="70006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2800" b="1">
                <a:solidFill>
                  <a:srgbClr val="C4EA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xmlns="" id="{84E8CDD9-5079-4C7B-B5D4-A431C0162F9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008784" y="3212976"/>
            <a:ext cx="6120680" cy="1605909"/>
          </a:xfrm>
        </p:spPr>
        <p:txBody>
          <a:bodyPr lIns="0">
            <a:normAutofit/>
          </a:bodyPr>
          <a:lstStyle>
            <a:lvl1pPr marL="0" indent="0" algn="l">
              <a:buNone/>
              <a:defRPr sz="1600" spc="50" baseline="0">
                <a:solidFill>
                  <a:srgbClr val="C4EA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10" name="Текст 2">
            <a:extLst>
              <a:ext uri="{FF2B5EF4-FFF2-40B4-BE49-F238E27FC236}">
                <a16:creationId xmlns:a16="http://schemas.microsoft.com/office/drawing/2014/main" xmlns="" id="{52D2A404-BF39-4150-8532-34606CC0750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005277" y="4818885"/>
            <a:ext cx="2016125" cy="2016125"/>
          </a:xfrm>
          <a:solidFill>
            <a:srgbClr val="C4EAFF">
              <a:alpha val="15000"/>
            </a:srgbClr>
          </a:solidFill>
        </p:spPr>
        <p:txBody>
          <a:bodyPr anchor="ctr" anchorCtr="0"/>
          <a:lstStyle>
            <a:lvl1pPr marL="0" indent="0" algn="r">
              <a:buNone/>
              <a:defRPr lang="ru-RU" sz="12800" kern="1200" dirty="0" smtClean="0">
                <a:solidFill>
                  <a:srgbClr val="002569"/>
                </a:solidFill>
                <a:latin typeface="+mj-lt"/>
                <a:ea typeface="+mn-ea"/>
                <a:cs typeface="+mn-cs"/>
              </a:defRPr>
            </a:lvl1pPr>
            <a:lvl2pPr>
              <a:defRPr lang="ru-RU" sz="12800" kern="1200" dirty="0" smtClean="0">
                <a:solidFill>
                  <a:srgbClr val="002569"/>
                </a:solidFill>
                <a:latin typeface="+mj-lt"/>
                <a:ea typeface="+mn-ea"/>
                <a:cs typeface="+mn-cs"/>
              </a:defRPr>
            </a:lvl2pPr>
            <a:lvl3pPr>
              <a:defRPr lang="ru-RU" sz="12800" kern="1200" dirty="0" smtClean="0">
                <a:solidFill>
                  <a:srgbClr val="002569"/>
                </a:solidFill>
                <a:latin typeface="+mj-lt"/>
                <a:ea typeface="+mn-ea"/>
                <a:cs typeface="+mn-cs"/>
              </a:defRPr>
            </a:lvl3pPr>
            <a:lvl4pPr>
              <a:defRPr lang="ru-RU" sz="12800" kern="1200" dirty="0" smtClean="0">
                <a:solidFill>
                  <a:srgbClr val="002569"/>
                </a:solidFill>
                <a:latin typeface="+mj-lt"/>
                <a:ea typeface="+mn-ea"/>
                <a:cs typeface="+mn-cs"/>
              </a:defRPr>
            </a:lvl4pPr>
            <a:lvl5pPr algn="r">
              <a:defRPr/>
            </a:lvl5pPr>
          </a:lstStyle>
          <a:p>
            <a:pPr lvl="0"/>
            <a:r>
              <a:rPr lang="en-US" dirty="0"/>
              <a:t>A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824" y="2365747"/>
            <a:ext cx="1711325" cy="171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789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solidFill>
          <a:srgbClr val="0025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5" descr="D:\МОСОБЛДУМА\герб-белый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093" y="1844825"/>
            <a:ext cx="1762061" cy="2088232"/>
          </a:xfrm>
          <a:prstGeom prst="rect">
            <a:avLst/>
          </a:prstGeom>
          <a:solidFill>
            <a:srgbClr val="002569"/>
          </a:solidFill>
          <a:extLst/>
        </p:spPr>
      </p:pic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7E3EF9DA-81FC-43FF-8FB9-B9D99B99401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08784" y="2492896"/>
            <a:ext cx="6120679" cy="70006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2800" b="1">
                <a:solidFill>
                  <a:srgbClr val="C4EA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xmlns="" id="{50BE0351-9F61-43E2-919C-2765324F4AA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008784" y="3212976"/>
            <a:ext cx="6120680" cy="1605909"/>
          </a:xfrm>
        </p:spPr>
        <p:txBody>
          <a:bodyPr lIns="0">
            <a:normAutofit/>
          </a:bodyPr>
          <a:lstStyle>
            <a:lvl1pPr marL="0" indent="0" algn="l">
              <a:buNone/>
              <a:defRPr sz="1600" spc="50" baseline="0">
                <a:solidFill>
                  <a:srgbClr val="C4EA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9" name="Текст 2">
            <a:extLst>
              <a:ext uri="{FF2B5EF4-FFF2-40B4-BE49-F238E27FC236}">
                <a16:creationId xmlns:a16="http://schemas.microsoft.com/office/drawing/2014/main" xmlns="" id="{9468C237-20AD-44A1-B2EE-ECAC726544E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005277" y="4818885"/>
            <a:ext cx="2016125" cy="2016125"/>
          </a:xfrm>
          <a:solidFill>
            <a:srgbClr val="C4EAFF">
              <a:alpha val="15000"/>
            </a:srgbClr>
          </a:solidFill>
        </p:spPr>
        <p:txBody>
          <a:bodyPr anchor="ctr" anchorCtr="0"/>
          <a:lstStyle>
            <a:lvl1pPr marL="0" indent="0" algn="r">
              <a:buNone/>
              <a:defRPr lang="ru-RU" sz="12800" kern="1200" dirty="0" smtClean="0">
                <a:solidFill>
                  <a:srgbClr val="002569"/>
                </a:solidFill>
                <a:latin typeface="+mj-lt"/>
                <a:ea typeface="+mn-ea"/>
                <a:cs typeface="+mn-cs"/>
              </a:defRPr>
            </a:lvl1pPr>
            <a:lvl2pPr>
              <a:defRPr lang="ru-RU" sz="12800" kern="1200" dirty="0" smtClean="0">
                <a:solidFill>
                  <a:srgbClr val="002569"/>
                </a:solidFill>
                <a:latin typeface="+mj-lt"/>
                <a:ea typeface="+mn-ea"/>
                <a:cs typeface="+mn-cs"/>
              </a:defRPr>
            </a:lvl2pPr>
            <a:lvl3pPr>
              <a:defRPr lang="ru-RU" sz="12800" kern="1200" dirty="0" smtClean="0">
                <a:solidFill>
                  <a:srgbClr val="002569"/>
                </a:solidFill>
                <a:latin typeface="+mj-lt"/>
                <a:ea typeface="+mn-ea"/>
                <a:cs typeface="+mn-cs"/>
              </a:defRPr>
            </a:lvl3pPr>
            <a:lvl4pPr>
              <a:defRPr lang="ru-RU" sz="12800" kern="1200" dirty="0" smtClean="0">
                <a:solidFill>
                  <a:srgbClr val="002569"/>
                </a:solidFill>
                <a:latin typeface="+mj-lt"/>
                <a:ea typeface="+mn-ea"/>
                <a:cs typeface="+mn-cs"/>
              </a:defRPr>
            </a:lvl4pPr>
            <a:lvl5pPr algn="r">
              <a:defRPr/>
            </a:lvl5pPr>
          </a:lstStyle>
          <a:p>
            <a:pPr lvl="0"/>
            <a:r>
              <a:rPr lang="en-US" dirty="0"/>
              <a:t>A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9867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124744"/>
            <a:ext cx="8915400" cy="50014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469B6-5770-44F6-9866-93927649CDE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495300" y="404664"/>
            <a:ext cx="8915400" cy="720080"/>
          </a:xfrm>
          <a:prstGeom prst="rect">
            <a:avLst/>
          </a:prstGeom>
        </p:spPr>
        <p:txBody>
          <a:bodyPr vert="horz" lIns="0" tIns="45720" rIns="0" bIns="45720" rtlCol="0" anchor="t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874562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0" r:id="rId3"/>
    <p:sldLayoutId id="2147483703" r:id="rId4"/>
    <p:sldLayoutId id="2147483701" r:id="rId5"/>
    <p:sldLayoutId id="2147483706" r:id="rId6"/>
    <p:sldLayoutId id="2147492233" r:id="rId7"/>
    <p:sldLayoutId id="2147492234" r:id="rId8"/>
    <p:sldLayoutId id="2147483675" r:id="rId9"/>
    <p:sldLayoutId id="2147492235" r:id="rId10"/>
    <p:sldLayoutId id="2147483702" r:id="rId11"/>
    <p:sldLayoutId id="2147492098" r:id="rId12"/>
    <p:sldLayoutId id="2147492099" r:id="rId13"/>
    <p:sldLayoutId id="2147492096" r:id="rId14"/>
    <p:sldLayoutId id="2147483679" r:id="rId15"/>
    <p:sldLayoutId id="2147483689" r:id="rId16"/>
    <p:sldLayoutId id="2147483698" r:id="rId17"/>
    <p:sldLayoutId id="2147492094" r:id="rId18"/>
    <p:sldLayoutId id="2147492229" r:id="rId19"/>
    <p:sldLayoutId id="2147483678" r:id="rId20"/>
    <p:sldLayoutId id="2147483699" r:id="rId21"/>
    <p:sldLayoutId id="2147492095" r:id="rId22"/>
    <p:sldLayoutId id="2147483676" r:id="rId23"/>
    <p:sldLayoutId id="2147492097" r:id="rId24"/>
    <p:sldLayoutId id="2147483695" r:id="rId25"/>
    <p:sldLayoutId id="2147492237" r:id="rId26"/>
    <p:sldLayoutId id="2147492238" r:id="rId27"/>
    <p:sldLayoutId id="2147483677" r:id="rId28"/>
    <p:sldLayoutId id="2147483688" r:id="rId29"/>
    <p:sldLayoutId id="2147483708" r:id="rId30"/>
    <p:sldLayoutId id="2147483690" r:id="rId31"/>
    <p:sldLayoutId id="2147492093" r:id="rId32"/>
    <p:sldLayoutId id="2147492231" r:id="rId33"/>
    <p:sldLayoutId id="2147483691" r:id="rId34"/>
    <p:sldLayoutId id="2147483692" r:id="rId35"/>
    <p:sldLayoutId id="2147483693" r:id="rId36"/>
    <p:sldLayoutId id="2147483696" r:id="rId37"/>
    <p:sldLayoutId id="2147483697" r:id="rId38"/>
    <p:sldLayoutId id="2147483681" r:id="rId39"/>
    <p:sldLayoutId id="2147492232" r:id="rId40"/>
    <p:sldLayoutId id="2147492236" r:id="rId41"/>
    <p:sldLayoutId id="2147483682" r:id="rId42"/>
    <p:sldLayoutId id="2147483683" r:id="rId43"/>
    <p:sldLayoutId id="2147483684" r:id="rId44"/>
    <p:sldLayoutId id="2147483685" r:id="rId45"/>
    <p:sldLayoutId id="2147483686" r:id="rId46"/>
    <p:sldLayoutId id="2147483687" r:id="rId47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2800" b="0" kern="1200" spc="50" baseline="0">
          <a:solidFill>
            <a:srgbClr val="002569"/>
          </a:solidFill>
          <a:latin typeface="Open Sans Extrabold" panose="020B0906030804020204" pitchFamily="34" charset="0"/>
          <a:ea typeface="Open Sans Extrabold" panose="020B0906030804020204" pitchFamily="34" charset="0"/>
          <a:cs typeface="Open Sans Extrabold" panose="020B0906030804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01699B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Clr>
          <a:srgbClr val="01699B"/>
        </a:buClr>
        <a:buFont typeface="Arial" panose="020B0604020202020204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Clr>
          <a:srgbClr val="01699B"/>
        </a:buClr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Clr>
          <a:srgbClr val="01699B"/>
        </a:buClr>
        <a:buFont typeface="Arial" panose="020B0604020202020204" pitchFamily="34" charset="0"/>
        <a:buChar char="–"/>
        <a:defRPr sz="1000" kern="1200">
          <a:solidFill>
            <a:schemeClr val="tx1">
              <a:lumMod val="65000"/>
              <a:lumOff val="3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Clr>
          <a:srgbClr val="01699B"/>
        </a:buClr>
        <a:buFont typeface="Arial" panose="020B0604020202020204" pitchFamily="34" charset="0"/>
        <a:buChar char="»"/>
        <a:defRPr sz="1000" kern="1200">
          <a:solidFill>
            <a:schemeClr val="tx1">
              <a:lumMod val="65000"/>
              <a:lumOff val="3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МОСКОВСКАЯ ОБЛАСТНАЯ ДУМА</a:t>
            </a:r>
          </a:p>
        </p:txBody>
      </p:sp>
      <p:sp>
        <p:nvSpPr>
          <p:cNvPr id="6" name="Подзаголовок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ОТЧЕТ</a:t>
            </a:r>
            <a:r>
              <a:rPr lang="en-US" dirty="0" smtClean="0"/>
              <a:t> </a:t>
            </a:r>
            <a:r>
              <a:rPr lang="ru-RU" dirty="0" smtClean="0"/>
              <a:t>О ДЕЯТЕЛЬНОСТИ КОМИТЕТА ПО ДЕЛАМ МОЛОДЕЖИ И СПОРТА  </a:t>
            </a:r>
          </a:p>
          <a:p>
            <a:r>
              <a:rPr lang="ru-RU" dirty="0" smtClean="0"/>
              <a:t>ЗА 2017 ГОД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574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object 3"/>
          <p:cNvSpPr/>
          <p:nvPr/>
        </p:nvSpPr>
        <p:spPr>
          <a:xfrm>
            <a:off x="-15552" y="-27384"/>
            <a:ext cx="9921552" cy="908720"/>
          </a:xfrm>
          <a:custGeom>
            <a:avLst/>
            <a:gdLst/>
            <a:ahLst/>
            <a:cxnLst/>
            <a:rect l="l" t="t" r="r" b="b"/>
            <a:pathLst>
              <a:path w="9906000" h="1980564">
                <a:moveTo>
                  <a:pt x="0" y="1980057"/>
                </a:moveTo>
                <a:lnTo>
                  <a:pt x="9906000" y="1980057"/>
                </a:lnTo>
                <a:lnTo>
                  <a:pt x="9906000" y="0"/>
                </a:lnTo>
                <a:lnTo>
                  <a:pt x="0" y="0"/>
                </a:lnTo>
                <a:lnTo>
                  <a:pt x="0" y="1980057"/>
                </a:lnTo>
                <a:close/>
              </a:path>
            </a:pathLst>
          </a:custGeom>
          <a:solidFill>
            <a:srgbClr val="00236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Заголовок 9">
            <a:extLst>
              <a:ext uri="{FF2B5EF4-FFF2-40B4-BE49-F238E27FC236}">
                <a16:creationId xmlns:a16="http://schemas.microsoft.com/office/drawing/2014/main" xmlns="" id="{2E7177EC-292B-473E-A7A1-3A8E0A036B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052" y="188641"/>
            <a:ext cx="8928992" cy="504055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Основные </a:t>
            </a:r>
            <a:r>
              <a:rPr lang="ru-RU" sz="2400" dirty="0">
                <a:solidFill>
                  <a:schemeClr val="bg1"/>
                </a:solidFill>
              </a:rPr>
              <a:t>показатели деятельности</a:t>
            </a:r>
          </a:p>
        </p:txBody>
      </p:sp>
      <p:sp>
        <p:nvSpPr>
          <p:cNvPr id="11" name="Полилиния 10"/>
          <p:cNvSpPr/>
          <p:nvPr/>
        </p:nvSpPr>
        <p:spPr>
          <a:xfrm>
            <a:off x="560512" y="980728"/>
            <a:ext cx="2489466" cy="194605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0">
            <a:scrgbClr r="0" g="0" b="0"/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76200" rIns="76200" bIns="3604419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b="1" kern="1200" dirty="0">
              <a:solidFill>
                <a:schemeClr val="bg1"/>
              </a:solidFill>
            </a:endParaRPr>
          </a:p>
        </p:txBody>
      </p:sp>
      <p:sp>
        <p:nvSpPr>
          <p:cNvPr id="12" name="Полилиния 11"/>
          <p:cNvSpPr/>
          <p:nvPr/>
        </p:nvSpPr>
        <p:spPr>
          <a:xfrm>
            <a:off x="559846" y="1964385"/>
            <a:ext cx="2490132" cy="927374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00" tIns="114300" rIns="152400" bIns="36000" numCol="1" spcCol="1270" anchor="b" anchorCtr="1">
            <a:noAutofit/>
          </a:bodyPr>
          <a:lstStyle/>
          <a:p>
            <a:pPr lvl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7500" kern="1200" dirty="0" smtClean="0"/>
              <a:t>30</a:t>
            </a:r>
            <a:endParaRPr lang="ru-RU" sz="7500" kern="1200" dirty="0"/>
          </a:p>
        </p:txBody>
      </p:sp>
      <p:sp>
        <p:nvSpPr>
          <p:cNvPr id="13" name="Полилиния 12"/>
          <p:cNvSpPr/>
          <p:nvPr/>
        </p:nvSpPr>
        <p:spPr>
          <a:xfrm>
            <a:off x="7185248" y="991359"/>
            <a:ext cx="2496232" cy="1946051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solidFill>
            <a:srgbClr val="002569"/>
          </a:solidFill>
          <a:ln>
            <a:noFill/>
          </a:ln>
        </p:spPr>
        <p:style>
          <a:lnRef idx="0">
            <a:scrgbClr r="0" g="0" b="0"/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648000" rIns="76200" bIns="792000" numCol="1" spcCol="1270" anchor="b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kern="1200" dirty="0">
              <a:solidFill>
                <a:srgbClr val="C4EAFF"/>
              </a:solidFill>
            </a:endParaRPr>
          </a:p>
        </p:txBody>
      </p:sp>
      <p:sp>
        <p:nvSpPr>
          <p:cNvPr id="14" name="Полилиния 13"/>
          <p:cNvSpPr/>
          <p:nvPr/>
        </p:nvSpPr>
        <p:spPr>
          <a:xfrm>
            <a:off x="7185250" y="1909278"/>
            <a:ext cx="2496230" cy="1015666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hueOff val="0"/>
              <a:satOff val="0"/>
              <a:lumOff val="0"/>
              <a:alpha val="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00" tIns="114300" rIns="152400" bIns="36000" numCol="1" spcCol="1270" anchor="b" anchorCtr="1">
            <a:noAutofit/>
          </a:bodyPr>
          <a:lstStyle/>
          <a:p>
            <a:pPr lvl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7500" dirty="0" smtClean="0">
                <a:solidFill>
                  <a:srgbClr val="C4EAFF"/>
                </a:solidFill>
              </a:rPr>
              <a:t>14</a:t>
            </a:r>
            <a:endParaRPr lang="ru-RU" sz="7500" kern="1200" dirty="0">
              <a:solidFill>
                <a:srgbClr val="C4EA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60513" y="998628"/>
            <a:ext cx="24894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>
                <a:solidFill>
                  <a:schemeClr val="bg1"/>
                </a:solidFill>
              </a:rPr>
              <a:t>Проведено заседаний</a:t>
            </a:r>
            <a:endParaRPr lang="ru-RU" sz="22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85250" y="1003207"/>
            <a:ext cx="24962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>
                <a:solidFill>
                  <a:schemeClr val="bg1"/>
                </a:solidFill>
              </a:rPr>
              <a:t>Р</a:t>
            </a:r>
            <a:r>
              <a:rPr lang="ru-RU" sz="2200" dirty="0" smtClean="0">
                <a:solidFill>
                  <a:schemeClr val="bg1"/>
                </a:solidFill>
              </a:rPr>
              <a:t>асширенных заседаний</a:t>
            </a:r>
            <a:endParaRPr lang="ru-RU" sz="2200" dirty="0">
              <a:solidFill>
                <a:schemeClr val="bg1"/>
              </a:solidFill>
            </a:endParaRPr>
          </a:p>
        </p:txBody>
      </p:sp>
      <p:sp>
        <p:nvSpPr>
          <p:cNvPr id="17" name="Полилиния 16"/>
          <p:cNvSpPr/>
          <p:nvPr/>
        </p:nvSpPr>
        <p:spPr>
          <a:xfrm>
            <a:off x="3884890" y="1003207"/>
            <a:ext cx="2496230" cy="1938783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solidFill>
            <a:srgbClr val="448AD7"/>
          </a:solidFill>
          <a:ln>
            <a:noFill/>
          </a:ln>
        </p:spPr>
        <p:style>
          <a:lnRef idx="0">
            <a:scrgbClr r="0" g="0" b="0"/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76200" rIns="76200" bIns="3604419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500" kern="1200" dirty="0">
              <a:solidFill>
                <a:schemeClr val="bg1"/>
              </a:solidFill>
            </a:endParaRPr>
          </a:p>
        </p:txBody>
      </p:sp>
      <p:sp>
        <p:nvSpPr>
          <p:cNvPr id="18" name="Полилиния 17"/>
          <p:cNvSpPr/>
          <p:nvPr/>
        </p:nvSpPr>
        <p:spPr>
          <a:xfrm>
            <a:off x="3884890" y="1837872"/>
            <a:ext cx="2460312" cy="1030276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00" tIns="114300" rIns="152400" bIns="36000" numCol="1" spcCol="1270" anchor="b" anchorCtr="1">
            <a:noAutofit/>
          </a:bodyPr>
          <a:lstStyle/>
          <a:p>
            <a:pPr lvl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7500" kern="1200" dirty="0" smtClean="0"/>
              <a:t>140</a:t>
            </a:r>
            <a:endParaRPr lang="ru-RU" sz="7500" kern="1200" dirty="0"/>
          </a:p>
        </p:txBody>
      </p:sp>
      <p:sp>
        <p:nvSpPr>
          <p:cNvPr id="19" name="TextBox 18"/>
          <p:cNvSpPr txBox="1"/>
          <p:nvPr/>
        </p:nvSpPr>
        <p:spPr>
          <a:xfrm>
            <a:off x="3884890" y="1017620"/>
            <a:ext cx="24603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>
                <a:solidFill>
                  <a:schemeClr val="bg1"/>
                </a:solidFill>
              </a:rPr>
              <a:t>Рассмотрено </a:t>
            </a:r>
            <a:r>
              <a:rPr lang="ru-RU" sz="2200" dirty="0">
                <a:solidFill>
                  <a:schemeClr val="bg1"/>
                </a:solidFill>
              </a:rPr>
              <a:t>вопросов</a:t>
            </a:r>
          </a:p>
        </p:txBody>
      </p:sp>
      <p:sp>
        <p:nvSpPr>
          <p:cNvPr id="21" name="Полилиния 20"/>
          <p:cNvSpPr/>
          <p:nvPr/>
        </p:nvSpPr>
        <p:spPr>
          <a:xfrm>
            <a:off x="7162060" y="3501008"/>
            <a:ext cx="2496230" cy="1946051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solidFill>
            <a:srgbClr val="448AD7"/>
          </a:solidFill>
          <a:ln>
            <a:noFill/>
          </a:ln>
        </p:spPr>
        <p:style>
          <a:lnRef idx="0">
            <a:scrgbClr r="0" g="0" b="0"/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76200" rIns="76200" bIns="3604419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500" kern="1200" dirty="0">
              <a:solidFill>
                <a:schemeClr val="bg1"/>
              </a:solidFill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7162061" y="4274618"/>
            <a:ext cx="2496229" cy="1170606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00" tIns="114300" rIns="152400" bIns="36000" numCol="1" spcCol="1270" anchor="b" anchorCtr="1">
            <a:noAutofit/>
          </a:bodyPr>
          <a:lstStyle/>
          <a:p>
            <a:pPr lvl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7500" dirty="0"/>
              <a:t>2</a:t>
            </a:r>
            <a:endParaRPr lang="ru-RU" sz="7500" kern="1200" dirty="0"/>
          </a:p>
        </p:txBody>
      </p:sp>
      <p:sp>
        <p:nvSpPr>
          <p:cNvPr id="23" name="TextBox 22"/>
          <p:cNvSpPr txBox="1"/>
          <p:nvPr/>
        </p:nvSpPr>
        <p:spPr>
          <a:xfrm>
            <a:off x="7162061" y="3645024"/>
            <a:ext cx="24962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>
                <a:solidFill>
                  <a:schemeClr val="bg1"/>
                </a:solidFill>
              </a:rPr>
              <a:t>Круглых столов</a:t>
            </a:r>
            <a:endParaRPr lang="ru-RU" sz="2200" dirty="0">
              <a:solidFill>
                <a:schemeClr val="bg1"/>
              </a:solidFill>
            </a:endParaRPr>
          </a:p>
        </p:txBody>
      </p:sp>
      <p:pic>
        <p:nvPicPr>
          <p:cNvPr id="24" name="Picture 3" descr="C:\Users\knazevav\Desktop\MOD_1997-1702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14" y="3068960"/>
            <a:ext cx="5872204" cy="3503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0320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97359"/>
            <a:ext cx="9906000" cy="260985"/>
          </a:xfrm>
          <a:custGeom>
            <a:avLst/>
            <a:gdLst/>
            <a:ahLst/>
            <a:cxnLst/>
            <a:rect l="l" t="t" r="r" b="b"/>
            <a:pathLst>
              <a:path w="9906000" h="260984">
                <a:moveTo>
                  <a:pt x="0" y="260642"/>
                </a:moveTo>
                <a:lnTo>
                  <a:pt x="9906000" y="260642"/>
                </a:lnTo>
                <a:lnTo>
                  <a:pt x="9906000" y="0"/>
                </a:lnTo>
                <a:lnTo>
                  <a:pt x="0" y="0"/>
                </a:lnTo>
                <a:lnTo>
                  <a:pt x="0" y="260642"/>
                </a:lnTo>
                <a:close/>
              </a:path>
            </a:pathLst>
          </a:custGeom>
          <a:solidFill>
            <a:srgbClr val="F0F0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23391" y="5339589"/>
            <a:ext cx="1277281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5725" indent="-73025">
              <a:lnSpc>
                <a:spcPct val="100000"/>
              </a:lnSpc>
              <a:spcBef>
                <a:spcPts val="95"/>
              </a:spcBef>
            </a:pPr>
            <a:r>
              <a:rPr lang="ru-RU" sz="1600" b="1" spc="-50" dirty="0" smtClean="0">
                <a:solidFill>
                  <a:srgbClr val="FFFFFF"/>
                </a:solidFill>
                <a:latin typeface="Arial Black"/>
                <a:cs typeface="Arial Black"/>
              </a:rPr>
              <a:t>  Результат</a:t>
            </a:r>
            <a:endParaRPr sz="1600" dirty="0">
              <a:latin typeface="Arial Black"/>
              <a:cs typeface="Arial Black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660254" y="6637591"/>
            <a:ext cx="197485" cy="158377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z="1000" b="1" spc="-5" dirty="0">
                <a:solidFill>
                  <a:srgbClr val="BDBDBD"/>
                </a:solidFill>
                <a:latin typeface="Trebuchet MS"/>
                <a:cs typeface="Trebuchet MS"/>
              </a:rPr>
              <a:pPr marL="25400">
                <a:lnSpc>
                  <a:spcPct val="100000"/>
                </a:lnSpc>
                <a:spcBef>
                  <a:spcPts val="35"/>
                </a:spcBef>
              </a:pPr>
              <a:t>11</a:t>
            </a:fld>
            <a:endParaRPr sz="1000" dirty="0">
              <a:latin typeface="Trebuchet MS"/>
              <a:cs typeface="Trebuchet MS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44488" y="133469"/>
            <a:ext cx="9145016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рамках расширенных заседаний Комитета с целью пропаганды здорового образа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жизни 3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марта 2017  было проведено выездное заседание Комитета с участием депутатов Московской областной Думы, работников аппаратов фракций, комитетов и работников структурных подразделений аппарата Московской областной Думы года на тему:</a:t>
            </a:r>
          </a:p>
          <a:p>
            <a:pPr lvl="0" algn="ctr"/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448AD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«Зимняя Спартакиада «Русская зима-2017»</a:t>
            </a:r>
          </a:p>
        </p:txBody>
      </p:sp>
      <p:sp>
        <p:nvSpPr>
          <p:cNvPr id="18" name="Полилиния 17"/>
          <p:cNvSpPr/>
          <p:nvPr/>
        </p:nvSpPr>
        <p:spPr>
          <a:xfrm>
            <a:off x="1293304" y="2291344"/>
            <a:ext cx="2489466" cy="1641711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0">
            <a:scrgbClr r="0" g="0" b="0"/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76200" rIns="76200" bIns="3604419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b="1" kern="1200" dirty="0">
              <a:solidFill>
                <a:schemeClr val="bg1"/>
              </a:solidFill>
            </a:endParaRPr>
          </a:p>
        </p:txBody>
      </p:sp>
      <p:sp>
        <p:nvSpPr>
          <p:cNvPr id="19" name="Полилиния 18"/>
          <p:cNvSpPr/>
          <p:nvPr/>
        </p:nvSpPr>
        <p:spPr>
          <a:xfrm>
            <a:off x="1362031" y="3199522"/>
            <a:ext cx="2490132" cy="927374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00" tIns="114300" rIns="152400" bIns="36000" numCol="1" spcCol="1270" anchor="b" anchorCtr="1">
            <a:noAutofit/>
          </a:bodyPr>
          <a:lstStyle/>
          <a:p>
            <a:pPr lvl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7500" kern="1200" dirty="0" smtClean="0"/>
              <a:t>6</a:t>
            </a:r>
            <a:endParaRPr lang="ru-RU" sz="7500" kern="1200" dirty="0"/>
          </a:p>
        </p:txBody>
      </p:sp>
      <p:sp>
        <p:nvSpPr>
          <p:cNvPr id="20" name="TextBox 19"/>
          <p:cNvSpPr txBox="1"/>
          <p:nvPr/>
        </p:nvSpPr>
        <p:spPr>
          <a:xfrm>
            <a:off x="1280593" y="2624960"/>
            <a:ext cx="24894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>
                <a:solidFill>
                  <a:schemeClr val="bg1"/>
                </a:solidFill>
              </a:rPr>
              <a:t>Видов спорта</a:t>
            </a:r>
            <a:endParaRPr lang="ru-RU" sz="2200" dirty="0">
              <a:solidFill>
                <a:schemeClr val="bg1"/>
              </a:solidFill>
            </a:endParaRPr>
          </a:p>
        </p:txBody>
      </p:sp>
      <p:sp>
        <p:nvSpPr>
          <p:cNvPr id="21" name="Полилиния 20"/>
          <p:cNvSpPr/>
          <p:nvPr/>
        </p:nvSpPr>
        <p:spPr>
          <a:xfrm>
            <a:off x="5670201" y="2301460"/>
            <a:ext cx="2489466" cy="163159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0">
            <a:scrgbClr r="0" g="0" b="0"/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76200" rIns="76200" bIns="3604419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b="1" kern="1200" dirty="0">
              <a:solidFill>
                <a:schemeClr val="bg1"/>
              </a:solidFill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5672414" y="3209478"/>
            <a:ext cx="2490132" cy="927374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00" tIns="114300" rIns="152400" bIns="36000" numCol="1" spcCol="1270" anchor="b" anchorCtr="1">
            <a:noAutofit/>
          </a:bodyPr>
          <a:lstStyle/>
          <a:p>
            <a:pPr lvl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7500" kern="1200" dirty="0" smtClean="0"/>
              <a:t>149</a:t>
            </a:r>
            <a:endParaRPr lang="ru-RU" sz="7500" kern="1200" dirty="0"/>
          </a:p>
        </p:txBody>
      </p:sp>
      <p:sp>
        <p:nvSpPr>
          <p:cNvPr id="23" name="TextBox 22"/>
          <p:cNvSpPr txBox="1"/>
          <p:nvPr/>
        </p:nvSpPr>
        <p:spPr>
          <a:xfrm>
            <a:off x="5670202" y="2291344"/>
            <a:ext cx="24894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>
                <a:solidFill>
                  <a:schemeClr val="bg1"/>
                </a:solidFill>
              </a:rPr>
              <a:t>Участников</a:t>
            </a:r>
            <a:endParaRPr lang="ru-RU" sz="2200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Users\zholobov\Desktop\левково март\ОТБОР\iMOD_3083-1703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131" y="4127335"/>
            <a:ext cx="3838865" cy="2559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knazevav\Desktop\IMG_25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4177" y="4093610"/>
            <a:ext cx="2921514" cy="2634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23792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97359"/>
            <a:ext cx="9906000" cy="260985"/>
          </a:xfrm>
          <a:custGeom>
            <a:avLst/>
            <a:gdLst/>
            <a:ahLst/>
            <a:cxnLst/>
            <a:rect l="l" t="t" r="r" b="b"/>
            <a:pathLst>
              <a:path w="9906000" h="260984">
                <a:moveTo>
                  <a:pt x="0" y="260642"/>
                </a:moveTo>
                <a:lnTo>
                  <a:pt x="9906000" y="260642"/>
                </a:lnTo>
                <a:lnTo>
                  <a:pt x="9906000" y="0"/>
                </a:lnTo>
                <a:lnTo>
                  <a:pt x="0" y="0"/>
                </a:lnTo>
                <a:lnTo>
                  <a:pt x="0" y="260642"/>
                </a:lnTo>
                <a:close/>
              </a:path>
            </a:pathLst>
          </a:custGeom>
          <a:solidFill>
            <a:srgbClr val="F0F0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23391" y="5339589"/>
            <a:ext cx="1277281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5725" indent="-73025">
              <a:lnSpc>
                <a:spcPct val="100000"/>
              </a:lnSpc>
              <a:spcBef>
                <a:spcPts val="95"/>
              </a:spcBef>
            </a:pPr>
            <a:r>
              <a:rPr lang="ru-RU" sz="1600" b="1" spc="-50" dirty="0" smtClean="0">
                <a:solidFill>
                  <a:srgbClr val="FFFFFF"/>
                </a:solidFill>
                <a:latin typeface="Arial Black"/>
                <a:cs typeface="Arial Black"/>
              </a:rPr>
              <a:t>  Результат</a:t>
            </a:r>
            <a:endParaRPr sz="1600" dirty="0">
              <a:latin typeface="Arial Black"/>
              <a:cs typeface="Arial Black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660254" y="6637591"/>
            <a:ext cx="197485" cy="158377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z="1000" b="1" spc="-5" dirty="0">
                <a:solidFill>
                  <a:srgbClr val="BDBDBD"/>
                </a:solidFill>
                <a:latin typeface="Trebuchet MS"/>
                <a:cs typeface="Trebuchet MS"/>
              </a:rPr>
              <a:pPr marL="25400">
                <a:lnSpc>
                  <a:spcPct val="100000"/>
                </a:lnSpc>
                <a:spcBef>
                  <a:spcPts val="35"/>
                </a:spcBef>
              </a:pPr>
              <a:t>12</a:t>
            </a:fld>
            <a:endParaRPr sz="1000" dirty="0">
              <a:latin typeface="Trebuchet MS"/>
              <a:cs typeface="Trebuchet MS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44488" y="326266"/>
            <a:ext cx="9145016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октября 2017 года проведено расширенное выездное заседание Комитета с участием депутатов Московской областной Думы и сотрудников аппарата Московской областной Думы на тему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 smtClean="0">
                <a:solidFill>
                  <a:srgbClr val="448AD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800" b="1" dirty="0">
                <a:solidFill>
                  <a:srgbClr val="448AD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День здоровья Московской областной Думы»</a:t>
            </a:r>
          </a:p>
        </p:txBody>
      </p:sp>
      <p:sp>
        <p:nvSpPr>
          <p:cNvPr id="18" name="Полилиния 17"/>
          <p:cNvSpPr/>
          <p:nvPr/>
        </p:nvSpPr>
        <p:spPr>
          <a:xfrm>
            <a:off x="1279926" y="1798822"/>
            <a:ext cx="2489466" cy="163017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0">
            <a:scrgbClr r="0" g="0" b="0"/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76200" rIns="76200" bIns="3604419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b="1" kern="1200" dirty="0">
              <a:solidFill>
                <a:schemeClr val="bg1"/>
              </a:solidFill>
            </a:endParaRPr>
          </a:p>
        </p:txBody>
      </p:sp>
      <p:sp>
        <p:nvSpPr>
          <p:cNvPr id="19" name="Полилиния 18"/>
          <p:cNvSpPr/>
          <p:nvPr/>
        </p:nvSpPr>
        <p:spPr>
          <a:xfrm>
            <a:off x="1279926" y="2654536"/>
            <a:ext cx="2490132" cy="927374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00" tIns="114300" rIns="152400" bIns="36000" numCol="1" spcCol="1270" anchor="b" anchorCtr="1">
            <a:noAutofit/>
          </a:bodyPr>
          <a:lstStyle/>
          <a:p>
            <a:pPr lvl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7500" kern="1200" dirty="0" smtClean="0"/>
              <a:t>8</a:t>
            </a:r>
            <a:endParaRPr lang="ru-RU" sz="7500" kern="1200" dirty="0"/>
          </a:p>
        </p:txBody>
      </p:sp>
      <p:sp>
        <p:nvSpPr>
          <p:cNvPr id="20" name="TextBox 19"/>
          <p:cNvSpPr txBox="1"/>
          <p:nvPr/>
        </p:nvSpPr>
        <p:spPr>
          <a:xfrm>
            <a:off x="1280593" y="2079535"/>
            <a:ext cx="24894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>
                <a:solidFill>
                  <a:schemeClr val="bg1"/>
                </a:solidFill>
              </a:rPr>
              <a:t>Видов спорта</a:t>
            </a:r>
            <a:endParaRPr lang="ru-RU" sz="2200" dirty="0">
              <a:solidFill>
                <a:schemeClr val="bg1"/>
              </a:solidFill>
            </a:endParaRPr>
          </a:p>
        </p:txBody>
      </p:sp>
      <p:sp>
        <p:nvSpPr>
          <p:cNvPr id="21" name="Полилиния 20"/>
          <p:cNvSpPr/>
          <p:nvPr/>
        </p:nvSpPr>
        <p:spPr>
          <a:xfrm>
            <a:off x="5673080" y="1772816"/>
            <a:ext cx="2489466" cy="1656184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0">
            <a:scrgbClr r="0" g="0" b="0"/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76200" rIns="76200" bIns="3604419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b="1" kern="1200" dirty="0">
              <a:solidFill>
                <a:schemeClr val="bg1"/>
              </a:solidFill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5672414" y="2663266"/>
            <a:ext cx="2490132" cy="927374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00" tIns="114300" rIns="152400" bIns="36000" numCol="1" spcCol="1270" anchor="b" anchorCtr="1">
            <a:noAutofit/>
          </a:bodyPr>
          <a:lstStyle/>
          <a:p>
            <a:pPr lvl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7500" kern="1200" dirty="0" smtClean="0"/>
              <a:t>153</a:t>
            </a:r>
            <a:endParaRPr lang="ru-RU" sz="7500" kern="1200" dirty="0"/>
          </a:p>
        </p:txBody>
      </p:sp>
      <p:sp>
        <p:nvSpPr>
          <p:cNvPr id="23" name="TextBox 22"/>
          <p:cNvSpPr txBox="1"/>
          <p:nvPr/>
        </p:nvSpPr>
        <p:spPr>
          <a:xfrm>
            <a:off x="5673081" y="1864455"/>
            <a:ext cx="24894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>
                <a:solidFill>
                  <a:schemeClr val="bg1"/>
                </a:solidFill>
              </a:rPr>
              <a:t>Участников</a:t>
            </a:r>
            <a:endParaRPr lang="ru-RU" sz="2200" dirty="0">
              <a:solidFill>
                <a:schemeClr val="bg1"/>
              </a:solidFill>
            </a:endParaRPr>
          </a:p>
        </p:txBody>
      </p:sp>
      <p:pic>
        <p:nvPicPr>
          <p:cNvPr id="1027" name="Picture 3" descr="C:\Users\knazevav\Desktop\фото_жолобов\стенд\ок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72" y="3503354"/>
            <a:ext cx="4716524" cy="3143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\\cds\Users\PRESS\Володин\17-10-27_МОД_Левково\ОТБОР\MLK_34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0062" y="3503354"/>
            <a:ext cx="4642043" cy="3094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04356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97359"/>
            <a:ext cx="9906000" cy="260985"/>
          </a:xfrm>
          <a:custGeom>
            <a:avLst/>
            <a:gdLst/>
            <a:ahLst/>
            <a:cxnLst/>
            <a:rect l="l" t="t" r="r" b="b"/>
            <a:pathLst>
              <a:path w="9906000" h="260984">
                <a:moveTo>
                  <a:pt x="0" y="260642"/>
                </a:moveTo>
                <a:lnTo>
                  <a:pt x="9906000" y="260642"/>
                </a:lnTo>
                <a:lnTo>
                  <a:pt x="9906000" y="0"/>
                </a:lnTo>
                <a:lnTo>
                  <a:pt x="0" y="0"/>
                </a:lnTo>
                <a:lnTo>
                  <a:pt x="0" y="260642"/>
                </a:lnTo>
                <a:close/>
              </a:path>
            </a:pathLst>
          </a:custGeom>
          <a:solidFill>
            <a:srgbClr val="F0F0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23391" y="5339589"/>
            <a:ext cx="1277281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5725" indent="-73025">
              <a:lnSpc>
                <a:spcPct val="100000"/>
              </a:lnSpc>
              <a:spcBef>
                <a:spcPts val="95"/>
              </a:spcBef>
            </a:pPr>
            <a:r>
              <a:rPr lang="ru-RU" sz="1600" b="1" spc="-50" dirty="0" smtClean="0">
                <a:solidFill>
                  <a:srgbClr val="FFFFFF"/>
                </a:solidFill>
                <a:latin typeface="Arial Black"/>
                <a:cs typeface="Arial Black"/>
              </a:rPr>
              <a:t>  Результат</a:t>
            </a:r>
            <a:endParaRPr sz="1600" dirty="0">
              <a:latin typeface="Arial Black"/>
              <a:cs typeface="Arial Black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660254" y="6637591"/>
            <a:ext cx="197485" cy="158377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z="1000" b="1" spc="-5" dirty="0">
                <a:solidFill>
                  <a:srgbClr val="BDBDBD"/>
                </a:solidFill>
                <a:latin typeface="Trebuchet MS"/>
                <a:cs typeface="Trebuchet MS"/>
              </a:rPr>
              <a:pPr marL="25400">
                <a:lnSpc>
                  <a:spcPct val="100000"/>
                </a:lnSpc>
                <a:spcBef>
                  <a:spcPts val="35"/>
                </a:spcBef>
              </a:pPr>
              <a:t>13</a:t>
            </a:fld>
            <a:endParaRPr sz="1000" dirty="0">
              <a:latin typeface="Trebuchet MS"/>
              <a:cs typeface="Trebuchet MS"/>
            </a:endParaRPr>
          </a:p>
        </p:txBody>
      </p:sp>
      <p:sp>
        <p:nvSpPr>
          <p:cNvPr id="13" name="object 3"/>
          <p:cNvSpPr/>
          <p:nvPr/>
        </p:nvSpPr>
        <p:spPr>
          <a:xfrm>
            <a:off x="0" y="0"/>
            <a:ext cx="9906000" cy="1412776"/>
          </a:xfrm>
          <a:custGeom>
            <a:avLst/>
            <a:gdLst/>
            <a:ahLst/>
            <a:cxnLst/>
            <a:rect l="l" t="t" r="r" b="b"/>
            <a:pathLst>
              <a:path w="9906000" h="1980564">
                <a:moveTo>
                  <a:pt x="0" y="1980057"/>
                </a:moveTo>
                <a:lnTo>
                  <a:pt x="9906000" y="1980057"/>
                </a:lnTo>
                <a:lnTo>
                  <a:pt x="9906000" y="0"/>
                </a:lnTo>
                <a:lnTo>
                  <a:pt x="0" y="0"/>
                </a:lnTo>
                <a:lnTo>
                  <a:pt x="0" y="1980057"/>
                </a:lnTo>
                <a:close/>
              </a:path>
            </a:pathLst>
          </a:custGeom>
          <a:solidFill>
            <a:srgbClr val="00236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6"/>
          <p:cNvSpPr txBox="1">
            <a:spLocks noGrp="1"/>
          </p:cNvSpPr>
          <p:nvPr>
            <p:ph type="title"/>
          </p:nvPr>
        </p:nvSpPr>
        <p:spPr>
          <a:xfrm>
            <a:off x="200472" y="167165"/>
            <a:ext cx="9505056" cy="112017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/>
            <a:r>
              <a:rPr lang="ru-RU" sz="2400" spc="1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31 мая 2017 года состоялось расширенное заседание Комитета на тему «Развитие спорта в Московской области»</a:t>
            </a:r>
            <a:endParaRPr lang="ru-RU" sz="2400" spc="1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3074" name="Picture 2" descr="C:\Users\knazevav\Desktop\MrYlX6ks9r-880x3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875" y="1844824"/>
            <a:ext cx="9579121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37438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97359"/>
            <a:ext cx="9906000" cy="260985"/>
          </a:xfrm>
          <a:custGeom>
            <a:avLst/>
            <a:gdLst/>
            <a:ahLst/>
            <a:cxnLst/>
            <a:rect l="l" t="t" r="r" b="b"/>
            <a:pathLst>
              <a:path w="9906000" h="260984">
                <a:moveTo>
                  <a:pt x="0" y="260642"/>
                </a:moveTo>
                <a:lnTo>
                  <a:pt x="9906000" y="260642"/>
                </a:lnTo>
                <a:lnTo>
                  <a:pt x="9906000" y="0"/>
                </a:lnTo>
                <a:lnTo>
                  <a:pt x="0" y="0"/>
                </a:lnTo>
                <a:lnTo>
                  <a:pt x="0" y="260642"/>
                </a:lnTo>
                <a:close/>
              </a:path>
            </a:pathLst>
          </a:custGeom>
          <a:solidFill>
            <a:srgbClr val="F0F0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23391" y="5339589"/>
            <a:ext cx="1277281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5725" indent="-73025">
              <a:lnSpc>
                <a:spcPct val="100000"/>
              </a:lnSpc>
              <a:spcBef>
                <a:spcPts val="95"/>
              </a:spcBef>
            </a:pPr>
            <a:r>
              <a:rPr lang="ru-RU" sz="1600" b="1" spc="-50" dirty="0" smtClean="0">
                <a:solidFill>
                  <a:srgbClr val="FFFFFF"/>
                </a:solidFill>
                <a:latin typeface="Arial Black"/>
                <a:cs typeface="Arial Black"/>
              </a:rPr>
              <a:t>  Результат</a:t>
            </a:r>
            <a:endParaRPr sz="1600" dirty="0">
              <a:latin typeface="Arial Black"/>
              <a:cs typeface="Arial Black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660254" y="6637591"/>
            <a:ext cx="197485" cy="158377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z="1000" b="1" spc="-5" dirty="0">
                <a:solidFill>
                  <a:srgbClr val="BDBDBD"/>
                </a:solidFill>
                <a:latin typeface="Trebuchet MS"/>
                <a:cs typeface="Trebuchet MS"/>
              </a:rPr>
              <a:pPr marL="25400">
                <a:lnSpc>
                  <a:spcPct val="100000"/>
                </a:lnSpc>
                <a:spcBef>
                  <a:spcPts val="35"/>
                </a:spcBef>
              </a:pPr>
              <a:t>14</a:t>
            </a:fld>
            <a:endParaRPr sz="1000" dirty="0">
              <a:latin typeface="Trebuchet MS"/>
              <a:cs typeface="Trebuchet MS"/>
            </a:endParaRPr>
          </a:p>
        </p:txBody>
      </p:sp>
      <p:sp>
        <p:nvSpPr>
          <p:cNvPr id="16" name="object 5"/>
          <p:cNvSpPr txBox="1"/>
          <p:nvPr/>
        </p:nvSpPr>
        <p:spPr>
          <a:xfrm>
            <a:off x="230216" y="4999431"/>
            <a:ext cx="9445568" cy="119712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just">
              <a:lnSpc>
                <a:spcPct val="100000"/>
              </a:lnSpc>
              <a:spcAft>
                <a:spcPts val="600"/>
              </a:spcAft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Круглый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стол на тему: </a:t>
            </a:r>
            <a:r>
              <a:rPr lang="ru-RU" b="1" dirty="0">
                <a:solidFill>
                  <a:srgbClr val="448AD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«Управление и эксплуатация объектами спорта в современных условиях: методы повышения эффективности функционирования»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29 марта 2017 года в здании Московской областной Думы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>
              <a:lnSpc>
                <a:spcPct val="100000"/>
              </a:lnSpc>
              <a:spcAft>
                <a:spcPts val="600"/>
              </a:spcAft>
            </a:pPr>
            <a:endParaRPr lang="ru-RU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object 3"/>
          <p:cNvSpPr/>
          <p:nvPr/>
        </p:nvSpPr>
        <p:spPr>
          <a:xfrm>
            <a:off x="0" y="0"/>
            <a:ext cx="9906000" cy="764704"/>
          </a:xfrm>
          <a:custGeom>
            <a:avLst/>
            <a:gdLst/>
            <a:ahLst/>
            <a:cxnLst/>
            <a:rect l="l" t="t" r="r" b="b"/>
            <a:pathLst>
              <a:path w="9906000" h="1980564">
                <a:moveTo>
                  <a:pt x="0" y="1980057"/>
                </a:moveTo>
                <a:lnTo>
                  <a:pt x="9906000" y="1980057"/>
                </a:lnTo>
                <a:lnTo>
                  <a:pt x="9906000" y="0"/>
                </a:lnTo>
                <a:lnTo>
                  <a:pt x="0" y="0"/>
                </a:lnTo>
                <a:lnTo>
                  <a:pt x="0" y="1980057"/>
                </a:lnTo>
                <a:close/>
              </a:path>
            </a:pathLst>
          </a:custGeom>
          <a:solidFill>
            <a:srgbClr val="00236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6"/>
          <p:cNvSpPr txBox="1">
            <a:spLocks noGrp="1"/>
          </p:cNvSpPr>
          <p:nvPr>
            <p:ph type="title"/>
          </p:nvPr>
        </p:nvSpPr>
        <p:spPr>
          <a:xfrm>
            <a:off x="200472" y="167165"/>
            <a:ext cx="9505056" cy="381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/>
            <a:r>
              <a:rPr lang="ru-RU" sz="2400" spc="1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Проведено </a:t>
            </a:r>
            <a:r>
              <a:rPr lang="ru-RU" sz="2400" spc="100" dirty="0">
                <a:solidFill>
                  <a:schemeClr val="bg1"/>
                </a:solidFill>
                <a:latin typeface="Arial Black" panose="020B0A04020102020204" pitchFamily="34" charset="0"/>
              </a:rPr>
              <a:t>2 круглых </a:t>
            </a:r>
            <a:r>
              <a:rPr lang="ru-RU" sz="2400" spc="1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стола</a:t>
            </a:r>
            <a:endParaRPr lang="ru-RU" sz="2400" spc="1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Picture 2" descr="\\cds\Users\PRESS\Володин\17-03-29_МОД_КС_Управление_объектами_спорта\ОТБОР\MOD_6479-1703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095" y="1206500"/>
            <a:ext cx="4632101" cy="309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knazevav\Desktop\IMG_25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1032" y="1206500"/>
            <a:ext cx="4212828" cy="3059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46377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97359"/>
            <a:ext cx="9906000" cy="260985"/>
          </a:xfrm>
          <a:custGeom>
            <a:avLst/>
            <a:gdLst/>
            <a:ahLst/>
            <a:cxnLst/>
            <a:rect l="l" t="t" r="r" b="b"/>
            <a:pathLst>
              <a:path w="9906000" h="260984">
                <a:moveTo>
                  <a:pt x="0" y="260642"/>
                </a:moveTo>
                <a:lnTo>
                  <a:pt x="9906000" y="260642"/>
                </a:lnTo>
                <a:lnTo>
                  <a:pt x="9906000" y="0"/>
                </a:lnTo>
                <a:lnTo>
                  <a:pt x="0" y="0"/>
                </a:lnTo>
                <a:lnTo>
                  <a:pt x="0" y="260642"/>
                </a:lnTo>
                <a:close/>
              </a:path>
            </a:pathLst>
          </a:custGeom>
          <a:solidFill>
            <a:srgbClr val="F0F0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23391" y="5339589"/>
            <a:ext cx="1277281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5725" indent="-73025">
              <a:lnSpc>
                <a:spcPct val="100000"/>
              </a:lnSpc>
              <a:spcBef>
                <a:spcPts val="95"/>
              </a:spcBef>
            </a:pPr>
            <a:r>
              <a:rPr lang="ru-RU" sz="1600" b="1" spc="-50" dirty="0" smtClean="0">
                <a:solidFill>
                  <a:srgbClr val="FFFFFF"/>
                </a:solidFill>
                <a:latin typeface="Arial Black"/>
                <a:cs typeface="Arial Black"/>
              </a:rPr>
              <a:t>  Результат</a:t>
            </a:r>
            <a:endParaRPr sz="1600" dirty="0">
              <a:latin typeface="Arial Black"/>
              <a:cs typeface="Arial Black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660254" y="6637591"/>
            <a:ext cx="197485" cy="158377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z="1000" b="1" spc="-5" dirty="0">
                <a:solidFill>
                  <a:srgbClr val="BDBDBD"/>
                </a:solidFill>
                <a:latin typeface="Trebuchet MS"/>
                <a:cs typeface="Trebuchet MS"/>
              </a:rPr>
              <a:pPr marL="25400">
                <a:lnSpc>
                  <a:spcPct val="100000"/>
                </a:lnSpc>
                <a:spcBef>
                  <a:spcPts val="35"/>
                </a:spcBef>
              </a:pPr>
              <a:t>15</a:t>
            </a:fld>
            <a:endParaRPr sz="1000" dirty="0">
              <a:latin typeface="Trebuchet MS"/>
              <a:cs typeface="Trebuchet MS"/>
            </a:endParaRPr>
          </a:p>
        </p:txBody>
      </p:sp>
      <p:sp>
        <p:nvSpPr>
          <p:cNvPr id="16" name="object 5"/>
          <p:cNvSpPr txBox="1"/>
          <p:nvPr/>
        </p:nvSpPr>
        <p:spPr>
          <a:xfrm>
            <a:off x="214686" y="4581128"/>
            <a:ext cx="9445568" cy="150489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just"/>
            <a:endParaRPr lang="ru-RU" b="1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Круглый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стол на тему: </a:t>
            </a:r>
            <a:r>
              <a:rPr lang="ru-RU" b="1" dirty="0">
                <a:solidFill>
                  <a:srgbClr val="448AD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«Поисковое движение в Московской области: </a:t>
            </a:r>
            <a:r>
              <a:rPr lang="ru-RU" b="1" dirty="0" smtClean="0">
                <a:solidFill>
                  <a:srgbClr val="448AD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проблемы </a:t>
            </a:r>
            <a:r>
              <a:rPr lang="ru-RU" b="1" dirty="0">
                <a:solidFill>
                  <a:srgbClr val="448AD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пути их решения»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 декабря 2017 года в здании Московской областной Думы с участием представителей поискового движения Московской области, ГУСК Московской области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700" b="1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object 3"/>
          <p:cNvSpPr/>
          <p:nvPr/>
        </p:nvSpPr>
        <p:spPr>
          <a:xfrm>
            <a:off x="0" y="0"/>
            <a:ext cx="9906000" cy="764704"/>
          </a:xfrm>
          <a:custGeom>
            <a:avLst/>
            <a:gdLst/>
            <a:ahLst/>
            <a:cxnLst/>
            <a:rect l="l" t="t" r="r" b="b"/>
            <a:pathLst>
              <a:path w="9906000" h="1980564">
                <a:moveTo>
                  <a:pt x="0" y="1980057"/>
                </a:moveTo>
                <a:lnTo>
                  <a:pt x="9906000" y="1980057"/>
                </a:lnTo>
                <a:lnTo>
                  <a:pt x="9906000" y="0"/>
                </a:lnTo>
                <a:lnTo>
                  <a:pt x="0" y="0"/>
                </a:lnTo>
                <a:lnTo>
                  <a:pt x="0" y="1980057"/>
                </a:lnTo>
                <a:close/>
              </a:path>
            </a:pathLst>
          </a:custGeom>
          <a:solidFill>
            <a:srgbClr val="00236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6"/>
          <p:cNvSpPr txBox="1">
            <a:spLocks noGrp="1"/>
          </p:cNvSpPr>
          <p:nvPr>
            <p:ph type="title"/>
          </p:nvPr>
        </p:nvSpPr>
        <p:spPr>
          <a:xfrm>
            <a:off x="200472" y="167165"/>
            <a:ext cx="9505056" cy="381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/>
            <a:r>
              <a:rPr lang="ru-RU" sz="2400" spc="1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Проведено </a:t>
            </a:r>
            <a:r>
              <a:rPr lang="ru-RU" sz="2400" spc="100" dirty="0">
                <a:solidFill>
                  <a:schemeClr val="bg1"/>
                </a:solidFill>
                <a:latin typeface="Arial Black" panose="020B0A04020102020204" pitchFamily="34" charset="0"/>
              </a:rPr>
              <a:t>2 круглых </a:t>
            </a:r>
            <a:r>
              <a:rPr lang="ru-RU" sz="2400" spc="1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стола</a:t>
            </a:r>
            <a:endParaRPr lang="ru-RU" sz="2400" spc="1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6146" name="Picture 2" descr="C:\Users\knazevav\Desktop\kgcl6fpgzt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643" y="1016564"/>
            <a:ext cx="4793414" cy="3276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knazevav\Desktop\poiskovyi-otrya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1032" y="1016564"/>
            <a:ext cx="4517964" cy="3276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22679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97359"/>
            <a:ext cx="9906000" cy="260985"/>
          </a:xfrm>
          <a:custGeom>
            <a:avLst/>
            <a:gdLst/>
            <a:ahLst/>
            <a:cxnLst/>
            <a:rect l="l" t="t" r="r" b="b"/>
            <a:pathLst>
              <a:path w="9906000" h="260984">
                <a:moveTo>
                  <a:pt x="0" y="260642"/>
                </a:moveTo>
                <a:lnTo>
                  <a:pt x="9906000" y="260642"/>
                </a:lnTo>
                <a:lnTo>
                  <a:pt x="9906000" y="0"/>
                </a:lnTo>
                <a:lnTo>
                  <a:pt x="0" y="0"/>
                </a:lnTo>
                <a:lnTo>
                  <a:pt x="0" y="260642"/>
                </a:lnTo>
                <a:close/>
              </a:path>
            </a:pathLst>
          </a:custGeom>
          <a:solidFill>
            <a:srgbClr val="F0F0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23391" y="5339589"/>
            <a:ext cx="1277281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5725" indent="-73025">
              <a:lnSpc>
                <a:spcPct val="100000"/>
              </a:lnSpc>
              <a:spcBef>
                <a:spcPts val="95"/>
              </a:spcBef>
            </a:pPr>
            <a:r>
              <a:rPr lang="ru-RU" sz="1600" b="1" spc="-50" dirty="0" smtClean="0">
                <a:solidFill>
                  <a:srgbClr val="FFFFFF"/>
                </a:solidFill>
                <a:latin typeface="Arial Black"/>
                <a:cs typeface="Arial Black"/>
              </a:rPr>
              <a:t>  Результат</a:t>
            </a:r>
            <a:endParaRPr sz="1600" dirty="0">
              <a:latin typeface="Arial Black"/>
              <a:cs typeface="Arial Black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660254" y="6637591"/>
            <a:ext cx="197485" cy="158377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z="1000" b="1" spc="-5" dirty="0">
                <a:solidFill>
                  <a:srgbClr val="BDBDBD"/>
                </a:solidFill>
                <a:latin typeface="Trebuchet MS"/>
                <a:cs typeface="Trebuchet MS"/>
              </a:rPr>
              <a:pPr marL="25400">
                <a:lnSpc>
                  <a:spcPct val="100000"/>
                </a:lnSpc>
                <a:spcBef>
                  <a:spcPts val="35"/>
                </a:spcBef>
              </a:pPr>
              <a:t>16</a:t>
            </a:fld>
            <a:endParaRPr sz="1000" dirty="0">
              <a:latin typeface="Trebuchet MS"/>
              <a:cs typeface="Trebuchet M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00282" y="404664"/>
            <a:ext cx="90730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Комитетом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рганизованы 3 заседания общего собрания Палаты </a:t>
            </a:r>
            <a:b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молодых депутатов при Московской областной Думе </a:t>
            </a:r>
            <a:b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12 комиссий Палаты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2480" y="1628800"/>
            <a:ext cx="91008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Проведено 2 пленарных заседания Палаты молодых депутатов при Московской областной Думе</a:t>
            </a:r>
          </a:p>
        </p:txBody>
      </p:sp>
      <p:pic>
        <p:nvPicPr>
          <p:cNvPr id="7170" name="Picture 2" descr="C:\Users\knazevav\Desktop\0RaaiTjTa6_d1-880x3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544" y="2354799"/>
            <a:ext cx="8601413" cy="4123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90696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97359"/>
            <a:ext cx="9906000" cy="260985"/>
          </a:xfrm>
          <a:custGeom>
            <a:avLst/>
            <a:gdLst/>
            <a:ahLst/>
            <a:cxnLst/>
            <a:rect l="l" t="t" r="r" b="b"/>
            <a:pathLst>
              <a:path w="9906000" h="260984">
                <a:moveTo>
                  <a:pt x="0" y="260642"/>
                </a:moveTo>
                <a:lnTo>
                  <a:pt x="9906000" y="260642"/>
                </a:lnTo>
                <a:lnTo>
                  <a:pt x="9906000" y="0"/>
                </a:lnTo>
                <a:lnTo>
                  <a:pt x="0" y="0"/>
                </a:lnTo>
                <a:lnTo>
                  <a:pt x="0" y="260642"/>
                </a:lnTo>
                <a:close/>
              </a:path>
            </a:pathLst>
          </a:custGeom>
          <a:solidFill>
            <a:srgbClr val="F0F0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23391" y="5339589"/>
            <a:ext cx="1277281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5725" indent="-73025">
              <a:lnSpc>
                <a:spcPct val="100000"/>
              </a:lnSpc>
              <a:spcBef>
                <a:spcPts val="95"/>
              </a:spcBef>
            </a:pPr>
            <a:r>
              <a:rPr lang="ru-RU" sz="1600" b="1" spc="-50" dirty="0" smtClean="0">
                <a:solidFill>
                  <a:srgbClr val="FFFFFF"/>
                </a:solidFill>
                <a:latin typeface="Arial Black"/>
                <a:cs typeface="Arial Black"/>
              </a:rPr>
              <a:t>  Результат</a:t>
            </a:r>
            <a:endParaRPr sz="1600" dirty="0">
              <a:latin typeface="Arial Black"/>
              <a:cs typeface="Arial Black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660254" y="6637591"/>
            <a:ext cx="197485" cy="158377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z="1000" b="1" spc="-5" dirty="0">
                <a:solidFill>
                  <a:srgbClr val="BDBDBD"/>
                </a:solidFill>
                <a:latin typeface="Trebuchet MS"/>
                <a:cs typeface="Trebuchet MS"/>
              </a:rPr>
              <a:pPr marL="25400">
                <a:lnSpc>
                  <a:spcPct val="100000"/>
                </a:lnSpc>
                <a:spcBef>
                  <a:spcPts val="35"/>
                </a:spcBef>
              </a:pPr>
              <a:t>17</a:t>
            </a:fld>
            <a:endParaRPr sz="1000" dirty="0">
              <a:latin typeface="Trebuchet MS"/>
              <a:cs typeface="Trebuchet MS"/>
            </a:endParaRPr>
          </a:p>
        </p:txBody>
      </p:sp>
      <p:sp>
        <p:nvSpPr>
          <p:cNvPr id="13" name="object 3"/>
          <p:cNvSpPr/>
          <p:nvPr/>
        </p:nvSpPr>
        <p:spPr>
          <a:xfrm>
            <a:off x="0" y="0"/>
            <a:ext cx="9906000" cy="836712"/>
          </a:xfrm>
          <a:custGeom>
            <a:avLst/>
            <a:gdLst/>
            <a:ahLst/>
            <a:cxnLst/>
            <a:rect l="l" t="t" r="r" b="b"/>
            <a:pathLst>
              <a:path w="9906000" h="1980564">
                <a:moveTo>
                  <a:pt x="0" y="1980057"/>
                </a:moveTo>
                <a:lnTo>
                  <a:pt x="9906000" y="1980057"/>
                </a:lnTo>
                <a:lnTo>
                  <a:pt x="9906000" y="0"/>
                </a:lnTo>
                <a:lnTo>
                  <a:pt x="0" y="0"/>
                </a:lnTo>
                <a:lnTo>
                  <a:pt x="0" y="1980057"/>
                </a:lnTo>
                <a:close/>
              </a:path>
            </a:pathLst>
          </a:custGeom>
          <a:solidFill>
            <a:srgbClr val="00236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6"/>
          <p:cNvSpPr txBox="1">
            <a:spLocks noGrp="1"/>
          </p:cNvSpPr>
          <p:nvPr>
            <p:ph type="title"/>
          </p:nvPr>
        </p:nvSpPr>
        <p:spPr>
          <a:xfrm>
            <a:off x="0" y="117223"/>
            <a:ext cx="9906000" cy="5661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/>
            <a:r>
              <a:rPr lang="ru-RU" sz="1800" spc="1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В </a:t>
            </a:r>
            <a:r>
              <a:rPr lang="ru-RU" sz="1800" spc="100" dirty="0">
                <a:solidFill>
                  <a:schemeClr val="bg1"/>
                </a:solidFill>
                <a:latin typeface="Arial Black" panose="020B0A04020102020204" pitchFamily="34" charset="0"/>
              </a:rPr>
              <a:t>2017 году Комитетом проведена работа </a:t>
            </a:r>
            <a:r>
              <a:rPr lang="ru-RU" sz="1800" spc="1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по </a:t>
            </a:r>
            <a:r>
              <a:rPr lang="ru-RU" sz="1800" spc="100" dirty="0">
                <a:solidFill>
                  <a:schemeClr val="bg1"/>
                </a:solidFill>
                <a:latin typeface="Arial Black" panose="020B0A04020102020204" pitchFamily="34" charset="0"/>
              </a:rPr>
              <a:t>формированию нового состава Московского областного </a:t>
            </a:r>
            <a:r>
              <a:rPr lang="ru-RU" sz="1800" spc="1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молодежного парламента</a:t>
            </a:r>
            <a:endParaRPr lang="ru-RU" sz="1800" spc="1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Объект 2"/>
          <p:cNvSpPr>
            <a:spLocks noGrp="1"/>
          </p:cNvSpPr>
          <p:nvPr>
            <p:ph sz="quarter" idx="4294967295"/>
          </p:nvPr>
        </p:nvSpPr>
        <p:spPr>
          <a:xfrm>
            <a:off x="291459" y="908721"/>
            <a:ext cx="9387774" cy="2232247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>
              <a:spcBef>
                <a:spcPts val="0"/>
              </a:spcBef>
            </a:pP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Первое 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заседание после формирования состоялось 24 марта 2017 г; </a:t>
            </a:r>
          </a:p>
          <a:p>
            <a:pPr marL="285750" indent="-285750" algn="just">
              <a:spcBef>
                <a:spcPts val="0"/>
              </a:spcBef>
            </a:pP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30 июня 2017 г. состоялись выборы нового председателя Молодежного парламента (Урусов А.Ю.), а также выборы четырех заместителей председателя; </a:t>
            </a:r>
          </a:p>
          <a:p>
            <a:pPr marL="285750" indent="-285750" algn="just">
              <a:spcBef>
                <a:spcPts val="0"/>
              </a:spcBef>
            </a:pP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22 сентября 2017 г. – выбран первый заместитель председателя, сформирован Совет Молодежного парламента, образованы 8 комиссий и утвержден их состав; </a:t>
            </a:r>
          </a:p>
          <a:p>
            <a:pPr marL="285750" indent="-285750" algn="just">
              <a:spcBef>
                <a:spcPts val="0"/>
              </a:spcBef>
            </a:pP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 декабря 2017 г. на очередном заседании Молодежного парламента подведены итоги оценки эффективности местных молодежных парламентов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  <a:endParaRPr lang="ru-RU" sz="18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3074" name="Picture 2" descr="C:\Users\knazevav\Desktop\FullSizeRend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9366" y="4005064"/>
            <a:ext cx="5720005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knazevav\Desktop\FullSizeRend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9" y="4005064"/>
            <a:ext cx="3558598" cy="2100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87343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97359"/>
            <a:ext cx="9906000" cy="260985"/>
          </a:xfrm>
          <a:custGeom>
            <a:avLst/>
            <a:gdLst/>
            <a:ahLst/>
            <a:cxnLst/>
            <a:rect l="l" t="t" r="r" b="b"/>
            <a:pathLst>
              <a:path w="9906000" h="260984">
                <a:moveTo>
                  <a:pt x="0" y="260642"/>
                </a:moveTo>
                <a:lnTo>
                  <a:pt x="9906000" y="260642"/>
                </a:lnTo>
                <a:lnTo>
                  <a:pt x="9906000" y="0"/>
                </a:lnTo>
                <a:lnTo>
                  <a:pt x="0" y="0"/>
                </a:lnTo>
                <a:lnTo>
                  <a:pt x="0" y="260642"/>
                </a:lnTo>
                <a:close/>
              </a:path>
            </a:pathLst>
          </a:custGeom>
          <a:solidFill>
            <a:srgbClr val="F0F0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23391" y="5339589"/>
            <a:ext cx="1277281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5725" indent="-73025">
              <a:lnSpc>
                <a:spcPct val="100000"/>
              </a:lnSpc>
              <a:spcBef>
                <a:spcPts val="95"/>
              </a:spcBef>
            </a:pPr>
            <a:r>
              <a:rPr lang="ru-RU" sz="1600" b="1" spc="-50" dirty="0" smtClean="0">
                <a:solidFill>
                  <a:srgbClr val="FFFFFF"/>
                </a:solidFill>
                <a:latin typeface="Arial Black"/>
                <a:cs typeface="Arial Black"/>
              </a:rPr>
              <a:t>  Результат</a:t>
            </a:r>
            <a:endParaRPr sz="1600" dirty="0">
              <a:latin typeface="Arial Black"/>
              <a:cs typeface="Arial Black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660254" y="6637591"/>
            <a:ext cx="197485" cy="158377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z="1000" b="1" spc="-5" dirty="0">
                <a:solidFill>
                  <a:srgbClr val="BDBDBD"/>
                </a:solidFill>
                <a:latin typeface="Trebuchet MS"/>
                <a:cs typeface="Trebuchet MS"/>
              </a:rPr>
              <a:pPr marL="25400">
                <a:lnSpc>
                  <a:spcPct val="100000"/>
                </a:lnSpc>
                <a:spcBef>
                  <a:spcPts val="35"/>
                </a:spcBef>
              </a:pPr>
              <a:t>18</a:t>
            </a:fld>
            <a:endParaRPr sz="1000" dirty="0">
              <a:latin typeface="Trebuchet MS"/>
              <a:cs typeface="Trebuchet MS"/>
            </a:endParaRPr>
          </a:p>
        </p:txBody>
      </p:sp>
      <p:sp>
        <p:nvSpPr>
          <p:cNvPr id="10" name="Объект 2"/>
          <p:cNvSpPr>
            <a:spLocks noGrp="1"/>
          </p:cNvSpPr>
          <p:nvPr>
            <p:ph sz="quarter" idx="4294967295"/>
          </p:nvPr>
        </p:nvSpPr>
        <p:spPr>
          <a:xfrm>
            <a:off x="200472" y="3284984"/>
            <a:ext cx="9558524" cy="3384376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45720" indent="0" algn="just">
              <a:lnSpc>
                <a:spcPct val="110000"/>
              </a:lnSpc>
              <a:buNone/>
            </a:pP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течение года Председателем Комитета О.В. </a:t>
            </a:r>
            <a:r>
              <a:rPr lang="ru-RU" sz="18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Жолобовым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совместно с председателем Молодежного парламента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А.Ю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Урусовым проведен ряд рабочих встреч с Главами и председателями Советов депутатов муниципальных образований Московской области по вопросам создания молодежных парламентов при местных Советах депутатов. </a:t>
            </a:r>
          </a:p>
          <a:p>
            <a:pPr marL="45720" indent="0" algn="just">
              <a:lnSpc>
                <a:spcPct val="110000"/>
              </a:lnSpc>
              <a:buNone/>
            </a:pPr>
            <a:endParaRPr lang="ru-RU" sz="500" b="1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45720" indent="0" algn="just">
              <a:lnSpc>
                <a:spcPct val="110000"/>
              </a:lnSpc>
              <a:buNone/>
            </a:pPr>
            <a:r>
              <a:rPr lang="ru-RU" sz="1800" b="1" dirty="0">
                <a:solidFill>
                  <a:srgbClr val="448AD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Из 67 </a:t>
            </a:r>
            <a:r>
              <a:rPr lang="ru-RU" sz="1800" b="1" dirty="0" smtClean="0">
                <a:solidFill>
                  <a:srgbClr val="448AD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муниципалитетов Московской </a:t>
            </a:r>
            <a:r>
              <a:rPr lang="ru-RU" sz="1800" b="1" dirty="0">
                <a:solidFill>
                  <a:srgbClr val="448AD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области молодежные парламенты созданы в 57. </a:t>
            </a:r>
          </a:p>
          <a:p>
            <a:pPr marL="0" indent="0" algn="just">
              <a:lnSpc>
                <a:spcPct val="110000"/>
              </a:lnSpc>
              <a:buNone/>
            </a:pPr>
            <a:endParaRPr lang="ru-RU" sz="500" b="1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indent="0" algn="just">
              <a:lnSpc>
                <a:spcPct val="110000"/>
              </a:lnSpc>
              <a:buNone/>
            </a:pP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остальных муниципалитетах парламенты находятся в стадии формирования или переформирования. Данный процесс в существенной степени обусловлен проводимыми объединениями муниципальных образований. </a:t>
            </a:r>
            <a:endParaRPr lang="ru-RU" sz="1800" dirty="0"/>
          </a:p>
        </p:txBody>
      </p:sp>
      <p:sp>
        <p:nvSpPr>
          <p:cNvPr id="17" name="object 3"/>
          <p:cNvSpPr/>
          <p:nvPr/>
        </p:nvSpPr>
        <p:spPr>
          <a:xfrm>
            <a:off x="0" y="0"/>
            <a:ext cx="9906000" cy="836712"/>
          </a:xfrm>
          <a:custGeom>
            <a:avLst/>
            <a:gdLst/>
            <a:ahLst/>
            <a:cxnLst/>
            <a:rect l="l" t="t" r="r" b="b"/>
            <a:pathLst>
              <a:path w="9906000" h="1980564">
                <a:moveTo>
                  <a:pt x="0" y="1980057"/>
                </a:moveTo>
                <a:lnTo>
                  <a:pt x="9906000" y="1980057"/>
                </a:lnTo>
                <a:lnTo>
                  <a:pt x="9906000" y="0"/>
                </a:lnTo>
                <a:lnTo>
                  <a:pt x="0" y="0"/>
                </a:lnTo>
                <a:lnTo>
                  <a:pt x="0" y="1980057"/>
                </a:lnTo>
                <a:close/>
              </a:path>
            </a:pathLst>
          </a:custGeom>
          <a:solidFill>
            <a:srgbClr val="00236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6"/>
          <p:cNvSpPr txBox="1">
            <a:spLocks noGrp="1"/>
          </p:cNvSpPr>
          <p:nvPr>
            <p:ph type="title"/>
          </p:nvPr>
        </p:nvSpPr>
        <p:spPr>
          <a:xfrm>
            <a:off x="0" y="117223"/>
            <a:ext cx="9906000" cy="5661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/>
            <a:r>
              <a:rPr lang="ru-RU" sz="1800" spc="1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В </a:t>
            </a:r>
            <a:r>
              <a:rPr lang="ru-RU" sz="1800" spc="100" dirty="0">
                <a:solidFill>
                  <a:schemeClr val="bg1"/>
                </a:solidFill>
                <a:latin typeface="Arial Black" panose="020B0A04020102020204" pitchFamily="34" charset="0"/>
              </a:rPr>
              <a:t>2017 году </a:t>
            </a:r>
            <a:r>
              <a:rPr lang="ru-RU" sz="1800" spc="1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проведены мероприятия по вопросам создания местных </a:t>
            </a:r>
            <a:r>
              <a:rPr lang="ru-RU" sz="1800" spc="100" smtClean="0">
                <a:solidFill>
                  <a:schemeClr val="bg1"/>
                </a:solidFill>
                <a:latin typeface="Arial Black" panose="020B0A04020102020204" pitchFamily="34" charset="0"/>
              </a:rPr>
              <a:t>молодежных парламентов</a:t>
            </a:r>
            <a:endParaRPr lang="ru-RU" sz="1800" spc="1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9218" name="Picture 2" descr="C:\Users\knazevav\Desktop\kyX3FTA46y-880x3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8" y="1113407"/>
            <a:ext cx="4536504" cy="204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knazevav\Desktop\DmRIAG4FFc-880x35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281" y="1113407"/>
            <a:ext cx="4506973" cy="2032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81714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97359"/>
            <a:ext cx="9906000" cy="260985"/>
          </a:xfrm>
          <a:custGeom>
            <a:avLst/>
            <a:gdLst/>
            <a:ahLst/>
            <a:cxnLst/>
            <a:rect l="l" t="t" r="r" b="b"/>
            <a:pathLst>
              <a:path w="9906000" h="260984">
                <a:moveTo>
                  <a:pt x="0" y="260642"/>
                </a:moveTo>
                <a:lnTo>
                  <a:pt x="9906000" y="260642"/>
                </a:lnTo>
                <a:lnTo>
                  <a:pt x="9906000" y="0"/>
                </a:lnTo>
                <a:lnTo>
                  <a:pt x="0" y="0"/>
                </a:lnTo>
                <a:lnTo>
                  <a:pt x="0" y="260642"/>
                </a:lnTo>
                <a:close/>
              </a:path>
            </a:pathLst>
          </a:custGeom>
          <a:solidFill>
            <a:srgbClr val="F0F0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23391" y="5339589"/>
            <a:ext cx="1277281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5725" indent="-73025">
              <a:lnSpc>
                <a:spcPct val="100000"/>
              </a:lnSpc>
              <a:spcBef>
                <a:spcPts val="95"/>
              </a:spcBef>
            </a:pPr>
            <a:r>
              <a:rPr lang="ru-RU" sz="1600" b="1" spc="-50" dirty="0" smtClean="0">
                <a:solidFill>
                  <a:srgbClr val="FFFFFF"/>
                </a:solidFill>
                <a:latin typeface="Arial Black"/>
                <a:cs typeface="Arial Black"/>
              </a:rPr>
              <a:t>  Результат</a:t>
            </a:r>
            <a:endParaRPr sz="1600" dirty="0">
              <a:latin typeface="Arial Black"/>
              <a:cs typeface="Arial Black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660254" y="6637591"/>
            <a:ext cx="197485" cy="158377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z="1000" b="1" spc="-5" dirty="0">
                <a:solidFill>
                  <a:srgbClr val="BDBDBD"/>
                </a:solidFill>
                <a:latin typeface="Trebuchet MS"/>
                <a:cs typeface="Trebuchet MS"/>
              </a:rPr>
              <a:pPr marL="25400">
                <a:lnSpc>
                  <a:spcPct val="100000"/>
                </a:lnSpc>
                <a:spcBef>
                  <a:spcPts val="35"/>
                </a:spcBef>
              </a:pPr>
              <a:t>19</a:t>
            </a:fld>
            <a:endParaRPr sz="1000" dirty="0">
              <a:latin typeface="Trebuchet MS"/>
              <a:cs typeface="Trebuchet MS"/>
            </a:endParaRPr>
          </a:p>
        </p:txBody>
      </p:sp>
      <p:sp>
        <p:nvSpPr>
          <p:cNvPr id="13" name="object 3"/>
          <p:cNvSpPr/>
          <p:nvPr/>
        </p:nvSpPr>
        <p:spPr>
          <a:xfrm>
            <a:off x="0" y="0"/>
            <a:ext cx="9906000" cy="1097360"/>
          </a:xfrm>
          <a:custGeom>
            <a:avLst/>
            <a:gdLst/>
            <a:ahLst/>
            <a:cxnLst/>
            <a:rect l="l" t="t" r="r" b="b"/>
            <a:pathLst>
              <a:path w="9906000" h="1980564">
                <a:moveTo>
                  <a:pt x="0" y="1980057"/>
                </a:moveTo>
                <a:lnTo>
                  <a:pt x="9906000" y="1980057"/>
                </a:lnTo>
                <a:lnTo>
                  <a:pt x="9906000" y="0"/>
                </a:lnTo>
                <a:lnTo>
                  <a:pt x="0" y="0"/>
                </a:lnTo>
                <a:lnTo>
                  <a:pt x="0" y="1980057"/>
                </a:lnTo>
                <a:close/>
              </a:path>
            </a:pathLst>
          </a:custGeom>
          <a:solidFill>
            <a:srgbClr val="00236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6"/>
          <p:cNvSpPr txBox="1">
            <a:spLocks noGrp="1"/>
          </p:cNvSpPr>
          <p:nvPr>
            <p:ph type="title"/>
          </p:nvPr>
        </p:nvSpPr>
        <p:spPr>
          <a:xfrm>
            <a:off x="128464" y="117223"/>
            <a:ext cx="9630532" cy="59695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/>
            <a:r>
              <a:rPr lang="ru-RU" sz="1900" spc="1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В </a:t>
            </a:r>
            <a:r>
              <a:rPr lang="ru-RU" sz="1900" spc="100" dirty="0">
                <a:solidFill>
                  <a:schemeClr val="bg1"/>
                </a:solidFill>
                <a:latin typeface="Arial Black" panose="020B0A04020102020204" pitchFamily="34" charset="0"/>
              </a:rPr>
              <a:t>2017 </a:t>
            </a:r>
            <a:r>
              <a:rPr lang="ru-RU" sz="1900" spc="1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г. Комитетом в </a:t>
            </a:r>
            <a:r>
              <a:rPr lang="ru-RU" sz="1900" spc="100" dirty="0">
                <a:solidFill>
                  <a:schemeClr val="bg1"/>
                </a:solidFill>
                <a:latin typeface="Arial Black" panose="020B0A04020102020204" pitchFamily="34" charset="0"/>
              </a:rPr>
              <a:t>Московской областной </a:t>
            </a:r>
            <a:r>
              <a:rPr lang="ru-RU" sz="1900" spc="1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Думе </a:t>
            </a:r>
            <a:r>
              <a:rPr lang="ru-RU" sz="1900" spc="100" dirty="0">
                <a:solidFill>
                  <a:schemeClr val="bg1"/>
                </a:solidFill>
                <a:latin typeface="Arial Black" panose="020B0A04020102020204" pitchFamily="34" charset="0"/>
              </a:rPr>
              <a:t>проведены 3 выставки и </a:t>
            </a:r>
            <a:r>
              <a:rPr lang="ru-RU" sz="1900" spc="1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организован показ </a:t>
            </a:r>
            <a:r>
              <a:rPr lang="ru-RU" sz="1900" spc="100" dirty="0">
                <a:solidFill>
                  <a:schemeClr val="bg1"/>
                </a:solidFill>
                <a:latin typeface="Arial Black" panose="020B0A04020102020204" pitchFamily="34" charset="0"/>
              </a:rPr>
              <a:t>документального фильма</a:t>
            </a:r>
          </a:p>
        </p:txBody>
      </p:sp>
      <p:sp>
        <p:nvSpPr>
          <p:cNvPr id="16" name="Объект 2"/>
          <p:cNvSpPr txBox="1">
            <a:spLocks/>
          </p:cNvSpPr>
          <p:nvPr/>
        </p:nvSpPr>
        <p:spPr>
          <a:xfrm>
            <a:off x="344489" y="4221087"/>
            <a:ext cx="9299398" cy="23762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01699B"/>
              </a:buClr>
              <a:buFont typeface="Arial" panose="020B0604020202020204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endParaRPr lang="ru-RU" sz="1800" b="1" dirty="0" smtClean="0">
              <a:solidFill>
                <a:schemeClr val="accent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1800" b="1" dirty="0" smtClean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</a:t>
            </a:r>
            <a:r>
              <a:rPr lang="ru-RU" sz="1800" b="1" dirty="0" smtClean="0">
                <a:solidFill>
                  <a:srgbClr val="448AD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ематическая </a:t>
            </a:r>
            <a:r>
              <a:rPr lang="ru-RU" sz="1800" b="1" dirty="0">
                <a:solidFill>
                  <a:srgbClr val="448AD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выставка «Мы – солдаты от Бога»,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приуроченная к празднованию Дню защитника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Отечества, на которой представлены оригинальные 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вещи и документы эпохи Первой мировой войны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Также,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был показан фильм о 209 пехотном Богородском полке. </a:t>
            </a:r>
          </a:p>
        </p:txBody>
      </p:sp>
      <p:pic>
        <p:nvPicPr>
          <p:cNvPr id="10242" name="Picture 2" descr="C:\Users\knazevav\Desktop\2017 02 16 Открытие выставки 209 пБп в МОД (4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1171733"/>
            <a:ext cx="3694064" cy="2473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knazevav\Desktop\9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4928" y="1163771"/>
            <a:ext cx="5175185" cy="2481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35334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97359"/>
            <a:ext cx="9906000" cy="260985"/>
          </a:xfrm>
          <a:custGeom>
            <a:avLst/>
            <a:gdLst/>
            <a:ahLst/>
            <a:cxnLst/>
            <a:rect l="l" t="t" r="r" b="b"/>
            <a:pathLst>
              <a:path w="9906000" h="260984">
                <a:moveTo>
                  <a:pt x="0" y="260642"/>
                </a:moveTo>
                <a:lnTo>
                  <a:pt x="9906000" y="260642"/>
                </a:lnTo>
                <a:lnTo>
                  <a:pt x="9906000" y="0"/>
                </a:lnTo>
                <a:lnTo>
                  <a:pt x="0" y="0"/>
                </a:lnTo>
                <a:lnTo>
                  <a:pt x="0" y="260642"/>
                </a:lnTo>
                <a:close/>
              </a:path>
            </a:pathLst>
          </a:custGeom>
          <a:solidFill>
            <a:srgbClr val="F0F0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9691761" y="6648662"/>
            <a:ext cx="197485" cy="158377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z="1000" b="1" spc="-5" dirty="0">
                <a:solidFill>
                  <a:srgbClr val="BDBDBD"/>
                </a:solidFill>
                <a:latin typeface="Trebuchet MS"/>
                <a:cs typeface="Trebuchet MS"/>
              </a:rPr>
              <a:t>2</a:t>
            </a:fld>
            <a:endParaRPr sz="1000" dirty="0">
              <a:latin typeface="Trebuchet MS"/>
              <a:cs typeface="Trebuchet MS"/>
            </a:endParaRPr>
          </a:p>
        </p:txBody>
      </p:sp>
      <p:sp>
        <p:nvSpPr>
          <p:cNvPr id="13" name="object 3"/>
          <p:cNvSpPr/>
          <p:nvPr/>
        </p:nvSpPr>
        <p:spPr>
          <a:xfrm>
            <a:off x="0" y="0"/>
            <a:ext cx="9906000" cy="908720"/>
          </a:xfrm>
          <a:custGeom>
            <a:avLst/>
            <a:gdLst/>
            <a:ahLst/>
            <a:cxnLst/>
            <a:rect l="l" t="t" r="r" b="b"/>
            <a:pathLst>
              <a:path w="9906000" h="1980564">
                <a:moveTo>
                  <a:pt x="0" y="1980057"/>
                </a:moveTo>
                <a:lnTo>
                  <a:pt x="9906000" y="1980057"/>
                </a:lnTo>
                <a:lnTo>
                  <a:pt x="9906000" y="0"/>
                </a:lnTo>
                <a:lnTo>
                  <a:pt x="0" y="0"/>
                </a:lnTo>
                <a:lnTo>
                  <a:pt x="0" y="1980057"/>
                </a:lnTo>
                <a:close/>
              </a:path>
            </a:pathLst>
          </a:custGeom>
          <a:solidFill>
            <a:srgbClr val="00236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6"/>
          <p:cNvSpPr txBox="1">
            <a:spLocks noGrp="1"/>
          </p:cNvSpPr>
          <p:nvPr>
            <p:ph type="title"/>
          </p:nvPr>
        </p:nvSpPr>
        <p:spPr>
          <a:xfrm>
            <a:off x="0" y="260648"/>
            <a:ext cx="9906000" cy="381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spcBef>
                <a:spcPts val="95"/>
              </a:spcBef>
            </a:pPr>
            <a:r>
              <a:rPr lang="ru-RU" sz="2400" spc="1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СОСТАВ КОМИТЕТА</a:t>
            </a:r>
            <a:endParaRPr sz="2400" spc="1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16" name="Picture 6" descr="C:\Users\knazevav\Desktop\43ccc876bd29bc31bc9df2f5cfdc8d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3495" y="3621495"/>
            <a:ext cx="2646201" cy="176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knazevav\Desktop\фото_жолобов\MLK_1717-1706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64" y="1093634"/>
            <a:ext cx="2485898" cy="1657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C:\Users\knazevav\Desktop\622319_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64" y="4921665"/>
            <a:ext cx="2430812" cy="1367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2648745" y="4921665"/>
            <a:ext cx="24482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ЧИСТЮХИН </a:t>
            </a:r>
            <a:b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Игорь Васильевич </a:t>
            </a:r>
            <a:b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член Комитета</a:t>
            </a:r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699664" y="3645024"/>
            <a:ext cx="24765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САМЕДИНОВА </a:t>
            </a:r>
            <a:b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b="1" dirty="0" err="1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Линара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Раимовна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член Комитета</a:t>
            </a:r>
            <a:endParaRPr lang="ru-RU" sz="14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48744" y="1097510"/>
            <a:ext cx="244827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ЖОЛОБОВ 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Олег 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Владимирович</a:t>
            </a:r>
            <a:br>
              <a:rPr lang="ru-RU" sz="1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Председатель Комитета</a:t>
            </a:r>
            <a:endParaRPr lang="ru-RU" sz="14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48744" y="2992648"/>
            <a:ext cx="27363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ЛЕГКОВ </a:t>
            </a:r>
            <a:br>
              <a:rPr lang="ru-RU" sz="1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Александр Геннадьевич </a:t>
            </a:r>
            <a:br>
              <a:rPr lang="ru-RU" sz="1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заместитель 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Председателя Комитета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642578" y="1473148"/>
            <a:ext cx="29321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ФОМИЧЕВ </a:t>
            </a:r>
            <a:b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Вячеслав 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Васильевич 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член Комитета</a:t>
            </a:r>
            <a:endParaRPr lang="ru-RU" sz="14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knazevav\Desktop\DSC_2262-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01" y="2852936"/>
            <a:ext cx="2311177" cy="1903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knazevav\Desktop\2017 04 20 Кустовой семинар с депутатами в Ногинске (1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4536" y="1473148"/>
            <a:ext cx="2568624" cy="171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8165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97359"/>
            <a:ext cx="9906000" cy="260985"/>
          </a:xfrm>
          <a:custGeom>
            <a:avLst/>
            <a:gdLst/>
            <a:ahLst/>
            <a:cxnLst/>
            <a:rect l="l" t="t" r="r" b="b"/>
            <a:pathLst>
              <a:path w="9906000" h="260984">
                <a:moveTo>
                  <a:pt x="0" y="260642"/>
                </a:moveTo>
                <a:lnTo>
                  <a:pt x="9906000" y="260642"/>
                </a:lnTo>
                <a:lnTo>
                  <a:pt x="9906000" y="0"/>
                </a:lnTo>
                <a:lnTo>
                  <a:pt x="0" y="0"/>
                </a:lnTo>
                <a:lnTo>
                  <a:pt x="0" y="260642"/>
                </a:lnTo>
                <a:close/>
              </a:path>
            </a:pathLst>
          </a:custGeom>
          <a:solidFill>
            <a:srgbClr val="F0F0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23391" y="5339589"/>
            <a:ext cx="1277281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5725" indent="-73025">
              <a:lnSpc>
                <a:spcPct val="100000"/>
              </a:lnSpc>
              <a:spcBef>
                <a:spcPts val="95"/>
              </a:spcBef>
            </a:pPr>
            <a:r>
              <a:rPr lang="ru-RU" sz="1600" b="1" spc="-50" dirty="0" smtClean="0">
                <a:solidFill>
                  <a:srgbClr val="FFFFFF"/>
                </a:solidFill>
                <a:latin typeface="Arial Black"/>
                <a:cs typeface="Arial Black"/>
              </a:rPr>
              <a:t>  Результат</a:t>
            </a:r>
            <a:endParaRPr sz="1600" dirty="0">
              <a:latin typeface="Arial Black"/>
              <a:cs typeface="Arial Black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660254" y="6637591"/>
            <a:ext cx="197485" cy="158377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z="1000" b="1" spc="-5" dirty="0">
                <a:solidFill>
                  <a:srgbClr val="BDBDBD"/>
                </a:solidFill>
                <a:latin typeface="Trebuchet MS"/>
                <a:cs typeface="Trebuchet MS"/>
              </a:rPr>
              <a:pPr marL="25400">
                <a:lnSpc>
                  <a:spcPct val="100000"/>
                </a:lnSpc>
                <a:spcBef>
                  <a:spcPts val="35"/>
                </a:spcBef>
              </a:pPr>
              <a:t>20</a:t>
            </a:fld>
            <a:endParaRPr sz="1000" dirty="0">
              <a:latin typeface="Trebuchet MS"/>
              <a:cs typeface="Trebuchet MS"/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sz="quarter" idx="4294967295"/>
          </p:nvPr>
        </p:nvSpPr>
        <p:spPr>
          <a:xfrm>
            <a:off x="268403" y="980728"/>
            <a:ext cx="9459782" cy="172819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июне была организована выставка </a:t>
            </a:r>
            <a:r>
              <a:rPr lang="ru-RU" sz="1800" b="1" dirty="0">
                <a:solidFill>
                  <a:srgbClr val="448AD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«Спорт Подмосковья»,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в рамках которой были продемонстрированы макеты различных спортивных сооружений Московской области, включая «Арену Химки» и суперсовременный спортивный комплекс «Легенда»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/>
            </a:r>
            <a:b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г. Домодедово). </a:t>
            </a:r>
            <a:endParaRPr lang="ru-RU" sz="1800" dirty="0"/>
          </a:p>
        </p:txBody>
      </p:sp>
      <p:pic>
        <p:nvPicPr>
          <p:cNvPr id="9" name="Picture 2" descr="C:\Users\knazevav\Desktop\MLK_2376-1706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71" y="2996952"/>
            <a:ext cx="4680521" cy="3119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object 3"/>
          <p:cNvSpPr/>
          <p:nvPr/>
        </p:nvSpPr>
        <p:spPr>
          <a:xfrm>
            <a:off x="0" y="0"/>
            <a:ext cx="9906000" cy="908720"/>
          </a:xfrm>
          <a:custGeom>
            <a:avLst/>
            <a:gdLst/>
            <a:ahLst/>
            <a:cxnLst/>
            <a:rect l="l" t="t" r="r" b="b"/>
            <a:pathLst>
              <a:path w="9906000" h="1980564">
                <a:moveTo>
                  <a:pt x="0" y="1980057"/>
                </a:moveTo>
                <a:lnTo>
                  <a:pt x="9906000" y="1980057"/>
                </a:lnTo>
                <a:lnTo>
                  <a:pt x="9906000" y="0"/>
                </a:lnTo>
                <a:lnTo>
                  <a:pt x="0" y="0"/>
                </a:lnTo>
                <a:lnTo>
                  <a:pt x="0" y="1980057"/>
                </a:lnTo>
                <a:close/>
              </a:path>
            </a:pathLst>
          </a:custGeom>
          <a:solidFill>
            <a:srgbClr val="00236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6"/>
          <p:cNvSpPr txBox="1">
            <a:spLocks noGrp="1"/>
          </p:cNvSpPr>
          <p:nvPr>
            <p:ph type="title"/>
          </p:nvPr>
        </p:nvSpPr>
        <p:spPr>
          <a:xfrm>
            <a:off x="128464" y="167746"/>
            <a:ext cx="9630532" cy="59695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/>
            <a:r>
              <a:rPr lang="ru-RU" sz="1900" spc="1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В </a:t>
            </a:r>
            <a:r>
              <a:rPr lang="ru-RU" sz="1900" spc="100" dirty="0">
                <a:solidFill>
                  <a:schemeClr val="bg1"/>
                </a:solidFill>
                <a:latin typeface="Arial Black" panose="020B0A04020102020204" pitchFamily="34" charset="0"/>
              </a:rPr>
              <a:t>2017 году </a:t>
            </a:r>
            <a:r>
              <a:rPr lang="ru-RU" sz="1900" spc="1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Комитетом </a:t>
            </a:r>
            <a:r>
              <a:rPr lang="ru-RU" sz="1900" spc="100" dirty="0">
                <a:solidFill>
                  <a:schemeClr val="bg1"/>
                </a:solidFill>
                <a:latin typeface="Arial Black" panose="020B0A04020102020204" pitchFamily="34" charset="0"/>
              </a:rPr>
              <a:t>в </a:t>
            </a:r>
            <a:r>
              <a:rPr lang="ru-RU" sz="1900" spc="1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Московской </a:t>
            </a:r>
            <a:r>
              <a:rPr lang="ru-RU" sz="1900" spc="100" dirty="0">
                <a:solidFill>
                  <a:schemeClr val="bg1"/>
                </a:solidFill>
                <a:latin typeface="Arial Black" panose="020B0A04020102020204" pitchFamily="34" charset="0"/>
              </a:rPr>
              <a:t>областной </a:t>
            </a:r>
            <a:r>
              <a:rPr lang="ru-RU" sz="1900" spc="1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Думе </a:t>
            </a:r>
            <a:r>
              <a:rPr lang="ru-RU" sz="1900" spc="100" dirty="0">
                <a:solidFill>
                  <a:schemeClr val="bg1"/>
                </a:solidFill>
                <a:latin typeface="Arial Black" panose="020B0A04020102020204" pitchFamily="34" charset="0"/>
              </a:rPr>
              <a:t>проведены 3 </a:t>
            </a:r>
            <a:r>
              <a:rPr lang="ru-RU" sz="1900" spc="1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выставки</a:t>
            </a:r>
            <a:endParaRPr lang="ru-RU" sz="1900" spc="1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050" name="Picture 2" descr="C:\Users\zholobov\Desktop\MLK_2510-1706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2865" y="3029088"/>
            <a:ext cx="4676131" cy="3117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06801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97359"/>
            <a:ext cx="9906000" cy="260985"/>
          </a:xfrm>
          <a:custGeom>
            <a:avLst/>
            <a:gdLst/>
            <a:ahLst/>
            <a:cxnLst/>
            <a:rect l="l" t="t" r="r" b="b"/>
            <a:pathLst>
              <a:path w="9906000" h="260984">
                <a:moveTo>
                  <a:pt x="0" y="260642"/>
                </a:moveTo>
                <a:lnTo>
                  <a:pt x="9906000" y="260642"/>
                </a:lnTo>
                <a:lnTo>
                  <a:pt x="9906000" y="0"/>
                </a:lnTo>
                <a:lnTo>
                  <a:pt x="0" y="0"/>
                </a:lnTo>
                <a:lnTo>
                  <a:pt x="0" y="260642"/>
                </a:lnTo>
                <a:close/>
              </a:path>
            </a:pathLst>
          </a:custGeom>
          <a:solidFill>
            <a:srgbClr val="F0F0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23391" y="5339589"/>
            <a:ext cx="1277281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5725" indent="-73025">
              <a:lnSpc>
                <a:spcPct val="100000"/>
              </a:lnSpc>
              <a:spcBef>
                <a:spcPts val="95"/>
              </a:spcBef>
            </a:pPr>
            <a:r>
              <a:rPr lang="ru-RU" sz="1600" b="1" spc="-50" dirty="0" smtClean="0">
                <a:solidFill>
                  <a:srgbClr val="FFFFFF"/>
                </a:solidFill>
                <a:latin typeface="Arial Black"/>
                <a:cs typeface="Arial Black"/>
              </a:rPr>
              <a:t>  Результат</a:t>
            </a:r>
            <a:endParaRPr sz="1600" dirty="0">
              <a:latin typeface="Arial Black"/>
              <a:cs typeface="Arial Black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660254" y="6637591"/>
            <a:ext cx="197485" cy="158377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z="1000" b="1" spc="-5" dirty="0">
                <a:solidFill>
                  <a:srgbClr val="BDBDBD"/>
                </a:solidFill>
                <a:latin typeface="Trebuchet MS"/>
                <a:cs typeface="Trebuchet MS"/>
              </a:rPr>
              <a:pPr marL="25400">
                <a:lnSpc>
                  <a:spcPct val="100000"/>
                </a:lnSpc>
                <a:spcBef>
                  <a:spcPts val="35"/>
                </a:spcBef>
              </a:pPr>
              <a:t>21</a:t>
            </a:fld>
            <a:endParaRPr sz="1000" dirty="0">
              <a:latin typeface="Trebuchet MS"/>
              <a:cs typeface="Trebuchet MS"/>
            </a:endParaRPr>
          </a:p>
        </p:txBody>
      </p:sp>
      <p:pic>
        <p:nvPicPr>
          <p:cNvPr id="10" name="Picture 4" descr="\\cds\Users\PRESS\Володин\17-10-18_МОД_выставка_спорта\ОТБОР\MLK_8454-171019-1710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518" y="3284984"/>
            <a:ext cx="4442613" cy="2961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C:\Users\knazevav\Desktop\ОТБОР\MLK_8422-171019-1710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016" y="3241325"/>
            <a:ext cx="4403445" cy="2975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Объект 2"/>
          <p:cNvSpPr>
            <a:spLocks noGrp="1"/>
          </p:cNvSpPr>
          <p:nvPr>
            <p:ph sz="quarter" idx="4294967295"/>
          </p:nvPr>
        </p:nvSpPr>
        <p:spPr>
          <a:xfrm>
            <a:off x="536247" y="908720"/>
            <a:ext cx="9124007" cy="1656184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" indent="0" algn="just">
              <a:lnSpc>
                <a:spcPct val="150000"/>
              </a:lnSpc>
              <a:buNone/>
            </a:pP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октябре прошла выставка, посвященная спортивным достижениям депутатов Московской областной Думы. Помимо фотографий, были представлены уникальные экспонаты – медали и кубки именитых спортсменов-членов регионального парламента – </a:t>
            </a:r>
            <a:r>
              <a:rPr lang="ru-RU" sz="18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И.Э.Слуцкой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lang="ru-RU" sz="18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В.С.Вшивцева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lang="ru-RU" sz="1800" b="1" dirty="0" err="1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А.Г.Легкова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lang="ru-RU" sz="1800" b="1" dirty="0" err="1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Л.Е.Лазутиной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ru-RU" sz="1800" dirty="0"/>
          </a:p>
        </p:txBody>
      </p:sp>
      <p:sp>
        <p:nvSpPr>
          <p:cNvPr id="20" name="object 3"/>
          <p:cNvSpPr/>
          <p:nvPr/>
        </p:nvSpPr>
        <p:spPr>
          <a:xfrm>
            <a:off x="0" y="0"/>
            <a:ext cx="9906000" cy="908720"/>
          </a:xfrm>
          <a:custGeom>
            <a:avLst/>
            <a:gdLst/>
            <a:ahLst/>
            <a:cxnLst/>
            <a:rect l="l" t="t" r="r" b="b"/>
            <a:pathLst>
              <a:path w="9906000" h="1980564">
                <a:moveTo>
                  <a:pt x="0" y="1980057"/>
                </a:moveTo>
                <a:lnTo>
                  <a:pt x="9906000" y="1980057"/>
                </a:lnTo>
                <a:lnTo>
                  <a:pt x="9906000" y="0"/>
                </a:lnTo>
                <a:lnTo>
                  <a:pt x="0" y="0"/>
                </a:lnTo>
                <a:lnTo>
                  <a:pt x="0" y="1980057"/>
                </a:lnTo>
                <a:close/>
              </a:path>
            </a:pathLst>
          </a:custGeom>
          <a:solidFill>
            <a:srgbClr val="00236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6"/>
          <p:cNvSpPr txBox="1">
            <a:spLocks noGrp="1"/>
          </p:cNvSpPr>
          <p:nvPr>
            <p:ph type="title"/>
          </p:nvPr>
        </p:nvSpPr>
        <p:spPr>
          <a:xfrm>
            <a:off x="128464" y="117223"/>
            <a:ext cx="9630532" cy="59695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/>
            <a:r>
              <a:rPr lang="ru-RU" sz="1900" spc="1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В </a:t>
            </a:r>
            <a:r>
              <a:rPr lang="ru-RU" sz="1900" spc="100" dirty="0">
                <a:solidFill>
                  <a:schemeClr val="bg1"/>
                </a:solidFill>
                <a:latin typeface="Arial Black" panose="020B0A04020102020204" pitchFamily="34" charset="0"/>
              </a:rPr>
              <a:t>2017 году </a:t>
            </a:r>
            <a:r>
              <a:rPr lang="ru-RU" sz="1900" spc="1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Комитетом </a:t>
            </a:r>
            <a:r>
              <a:rPr lang="ru-RU" sz="1900" spc="100" dirty="0">
                <a:solidFill>
                  <a:schemeClr val="bg1"/>
                </a:solidFill>
                <a:latin typeface="Arial Black" panose="020B0A04020102020204" pitchFamily="34" charset="0"/>
              </a:rPr>
              <a:t>в </a:t>
            </a:r>
            <a:r>
              <a:rPr lang="ru-RU" sz="1900" spc="1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Московской </a:t>
            </a:r>
            <a:r>
              <a:rPr lang="ru-RU" sz="1900" spc="100" dirty="0">
                <a:solidFill>
                  <a:schemeClr val="bg1"/>
                </a:solidFill>
                <a:latin typeface="Arial Black" panose="020B0A04020102020204" pitchFamily="34" charset="0"/>
              </a:rPr>
              <a:t>областной </a:t>
            </a:r>
            <a:r>
              <a:rPr lang="ru-RU" sz="1900" spc="1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Думе </a:t>
            </a:r>
            <a:r>
              <a:rPr lang="ru-RU" sz="1900" spc="100" dirty="0">
                <a:solidFill>
                  <a:schemeClr val="bg1"/>
                </a:solidFill>
                <a:latin typeface="Arial Black" panose="020B0A04020102020204" pitchFamily="34" charset="0"/>
              </a:rPr>
              <a:t>проведены 3 </a:t>
            </a:r>
            <a:r>
              <a:rPr lang="ru-RU" sz="1900" spc="1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выставки</a:t>
            </a:r>
            <a:endParaRPr lang="ru-RU" sz="1900" spc="1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4211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97359"/>
            <a:ext cx="9906000" cy="260985"/>
          </a:xfrm>
          <a:custGeom>
            <a:avLst/>
            <a:gdLst/>
            <a:ahLst/>
            <a:cxnLst/>
            <a:rect l="l" t="t" r="r" b="b"/>
            <a:pathLst>
              <a:path w="9906000" h="260984">
                <a:moveTo>
                  <a:pt x="0" y="260642"/>
                </a:moveTo>
                <a:lnTo>
                  <a:pt x="9906000" y="260642"/>
                </a:lnTo>
                <a:lnTo>
                  <a:pt x="9906000" y="0"/>
                </a:lnTo>
                <a:lnTo>
                  <a:pt x="0" y="0"/>
                </a:lnTo>
                <a:lnTo>
                  <a:pt x="0" y="260642"/>
                </a:lnTo>
                <a:close/>
              </a:path>
            </a:pathLst>
          </a:custGeom>
          <a:solidFill>
            <a:srgbClr val="F0F0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23391" y="5339589"/>
            <a:ext cx="1277281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5725" indent="-73025">
              <a:lnSpc>
                <a:spcPct val="100000"/>
              </a:lnSpc>
              <a:spcBef>
                <a:spcPts val="95"/>
              </a:spcBef>
            </a:pPr>
            <a:r>
              <a:rPr lang="ru-RU" sz="1600" b="1" spc="-50" dirty="0" smtClean="0">
                <a:solidFill>
                  <a:srgbClr val="FFFFFF"/>
                </a:solidFill>
                <a:latin typeface="Arial Black"/>
                <a:cs typeface="Arial Black"/>
              </a:rPr>
              <a:t>  Результат</a:t>
            </a:r>
            <a:endParaRPr sz="1600" dirty="0">
              <a:latin typeface="Arial Black"/>
              <a:cs typeface="Arial Black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660254" y="6637591"/>
            <a:ext cx="197485" cy="158377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z="1000" b="1" spc="-5" dirty="0">
                <a:solidFill>
                  <a:srgbClr val="BDBDBD"/>
                </a:solidFill>
                <a:latin typeface="Trebuchet MS"/>
                <a:cs typeface="Trebuchet MS"/>
              </a:rPr>
              <a:pPr marL="25400">
                <a:lnSpc>
                  <a:spcPct val="100000"/>
                </a:lnSpc>
                <a:spcBef>
                  <a:spcPts val="35"/>
                </a:spcBef>
              </a:pPr>
              <a:t>22</a:t>
            </a:fld>
            <a:endParaRPr sz="1000" dirty="0">
              <a:latin typeface="Trebuchet MS"/>
              <a:cs typeface="Trebuchet MS"/>
            </a:endParaRPr>
          </a:p>
        </p:txBody>
      </p:sp>
      <p:sp>
        <p:nvSpPr>
          <p:cNvPr id="13" name="object 3"/>
          <p:cNvSpPr/>
          <p:nvPr/>
        </p:nvSpPr>
        <p:spPr>
          <a:xfrm>
            <a:off x="0" y="0"/>
            <a:ext cx="9906000" cy="1196752"/>
          </a:xfrm>
          <a:custGeom>
            <a:avLst/>
            <a:gdLst/>
            <a:ahLst/>
            <a:cxnLst/>
            <a:rect l="l" t="t" r="r" b="b"/>
            <a:pathLst>
              <a:path w="9906000" h="1980564">
                <a:moveTo>
                  <a:pt x="0" y="1980057"/>
                </a:moveTo>
                <a:lnTo>
                  <a:pt x="9906000" y="1980057"/>
                </a:lnTo>
                <a:lnTo>
                  <a:pt x="9906000" y="0"/>
                </a:lnTo>
                <a:lnTo>
                  <a:pt x="0" y="0"/>
                </a:lnTo>
                <a:lnTo>
                  <a:pt x="0" y="1980057"/>
                </a:lnTo>
                <a:close/>
              </a:path>
            </a:pathLst>
          </a:custGeom>
          <a:solidFill>
            <a:srgbClr val="00236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6"/>
          <p:cNvSpPr txBox="1">
            <a:spLocks noGrp="1"/>
          </p:cNvSpPr>
          <p:nvPr>
            <p:ph type="title"/>
          </p:nvPr>
        </p:nvSpPr>
        <p:spPr>
          <a:xfrm>
            <a:off x="200472" y="116327"/>
            <a:ext cx="9505056" cy="93551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/>
            <a:r>
              <a:rPr lang="ru-RU" sz="2000" spc="1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Проведены </a:t>
            </a:r>
            <a:r>
              <a:rPr lang="ru-RU" sz="2000" spc="100" dirty="0">
                <a:solidFill>
                  <a:schemeClr val="bg1"/>
                </a:solidFill>
                <a:latin typeface="Arial Black" panose="020B0A04020102020204" pitchFamily="34" charset="0"/>
              </a:rPr>
              <a:t>9 парламентских уроков с обзорными экскурсиями для делегаций – членов молодежных парламентов муниципалитетов Московской области</a:t>
            </a:r>
            <a:r>
              <a:rPr lang="ru-RU" sz="2000" spc="1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.</a:t>
            </a:r>
            <a:endParaRPr lang="ru-RU" sz="2000" spc="1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16" name="Picture 2" descr="C:\Users\knazevav\Desktop\MOD_7129-1704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267" y="1215074"/>
            <a:ext cx="4132707" cy="268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knazevav\Desktop\IMG_30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224" y="4026822"/>
            <a:ext cx="4236995" cy="2625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knazevav\Desktop\фото_жолобов\MLK_018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224" y="1290932"/>
            <a:ext cx="4138245" cy="268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knazevav\Desktop\IMG_248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267" y="3968349"/>
            <a:ext cx="4075967" cy="2675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02965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/>
          <p:cNvSpPr/>
          <p:nvPr/>
        </p:nvSpPr>
        <p:spPr>
          <a:xfrm>
            <a:off x="0" y="-27384"/>
            <a:ext cx="9906000" cy="1728192"/>
          </a:xfrm>
          <a:custGeom>
            <a:avLst/>
            <a:gdLst/>
            <a:ahLst/>
            <a:cxnLst/>
            <a:rect l="l" t="t" r="r" b="b"/>
            <a:pathLst>
              <a:path w="9906000" h="1980564">
                <a:moveTo>
                  <a:pt x="0" y="1980057"/>
                </a:moveTo>
                <a:lnTo>
                  <a:pt x="9906000" y="1980057"/>
                </a:lnTo>
                <a:lnTo>
                  <a:pt x="9906000" y="0"/>
                </a:lnTo>
                <a:lnTo>
                  <a:pt x="0" y="0"/>
                </a:lnTo>
                <a:lnTo>
                  <a:pt x="0" y="1980057"/>
                </a:lnTo>
                <a:close/>
              </a:path>
            </a:pathLst>
          </a:custGeom>
          <a:solidFill>
            <a:srgbClr val="00236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Заголовок 15"/>
          <p:cNvSpPr>
            <a:spLocks noGrp="1"/>
          </p:cNvSpPr>
          <p:nvPr>
            <p:ph type="title"/>
          </p:nvPr>
        </p:nvSpPr>
        <p:spPr>
          <a:xfrm>
            <a:off x="200472" y="116632"/>
            <a:ext cx="9577064" cy="504825"/>
          </a:xfrm>
        </p:spPr>
        <p:txBody>
          <a:bodyPr>
            <a:noAutofit/>
          </a:bodyPr>
          <a:lstStyle/>
          <a:p>
            <a:pPr algn="ctr"/>
            <a:r>
              <a:rPr lang="ru-RU" sz="1800" dirty="0" smtClean="0">
                <a:solidFill>
                  <a:schemeClr val="bg1"/>
                </a:solidFill>
                <a:latin typeface="Open Sans Extrabold" charset="0"/>
                <a:ea typeface="Open Sans Extrabold" charset="0"/>
                <a:cs typeface="Open Sans Extrabold" charset="0"/>
              </a:rPr>
              <a:t>Члены </a:t>
            </a:r>
            <a:r>
              <a:rPr lang="ru-RU" sz="1800">
                <a:solidFill>
                  <a:schemeClr val="bg1"/>
                </a:solidFill>
                <a:latin typeface="Open Sans Extrabold" charset="0"/>
                <a:ea typeface="Open Sans Extrabold" charset="0"/>
                <a:cs typeface="Open Sans Extrabold" charset="0"/>
              </a:rPr>
              <a:t>Комитета </a:t>
            </a:r>
            <a:r>
              <a:rPr lang="ru-RU" sz="1800" smtClean="0">
                <a:solidFill>
                  <a:schemeClr val="bg1"/>
                </a:solidFill>
                <a:latin typeface="Open Sans Extrabold" charset="0"/>
                <a:ea typeface="Open Sans Extrabold" charset="0"/>
                <a:cs typeface="Open Sans Extrabold" charset="0"/>
              </a:rPr>
              <a:t>принимали </a:t>
            </a:r>
            <a:r>
              <a:rPr lang="ru-RU" sz="1800" dirty="0">
                <a:solidFill>
                  <a:schemeClr val="bg1"/>
                </a:solidFill>
                <a:latin typeface="Open Sans Extrabold" charset="0"/>
                <a:ea typeface="Open Sans Extrabold" charset="0"/>
                <a:cs typeface="Open Sans Extrabold" charset="0"/>
              </a:rPr>
              <a:t>участие в мероприятиях, проводимых ГД ФС Российской Федерации и СФ ФС Российской Федерации, Избирательной комиссией Московской области, органами местного самоуправления муниципальных образований Московской области, организациями, в том </a:t>
            </a:r>
            <a:r>
              <a:rPr lang="ru-RU" sz="1800" dirty="0" smtClean="0">
                <a:solidFill>
                  <a:schemeClr val="bg1"/>
                </a:solidFill>
                <a:latin typeface="Open Sans Extrabold" charset="0"/>
                <a:ea typeface="Open Sans Extrabold" charset="0"/>
                <a:cs typeface="Open Sans Extrabold" charset="0"/>
              </a:rPr>
              <a:t>числе:</a:t>
            </a:r>
            <a:endParaRPr lang="ru-RU" altLang="ru-RU" sz="1800" dirty="0">
              <a:solidFill>
                <a:schemeClr val="bg1"/>
              </a:solidFill>
              <a:latin typeface="Open Sans Extrabold" charset="0"/>
              <a:ea typeface="Open Sans Extrabold" charset="0"/>
              <a:cs typeface="Open Sans Extrabold" charset="0"/>
            </a:endParaRPr>
          </a:p>
        </p:txBody>
      </p:sp>
      <p:graphicFrame>
        <p:nvGraphicFramePr>
          <p:cNvPr id="19" name="Объект 1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9512286"/>
              </p:ext>
            </p:extLst>
          </p:nvPr>
        </p:nvGraphicFramePr>
        <p:xfrm>
          <a:off x="272480" y="1844824"/>
          <a:ext cx="9433048" cy="4612699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9433048"/>
              </a:tblGrid>
              <a:tr h="321609">
                <a:tc>
                  <a:txBody>
                    <a:bodyPr/>
                    <a:lstStyle/>
                    <a:p>
                      <a:pPr marL="0" indent="0" algn="just">
                        <a:spcAft>
                          <a:spcPts val="0"/>
                        </a:spcAft>
                      </a:pPr>
                      <a:r>
                        <a:rPr lang="ru-RU" sz="18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 мая 2017 г. Председатель Комитета Олег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800" b="0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Жолобов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8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принял участие в парламентских слушаниях в </a:t>
                      </a:r>
                      <a:r>
                        <a:rPr lang="ru-RU" sz="1800" b="0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ГосДуме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8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 тему: «О молодежной политике». По итогам подготовлены рекомендации парламентских слушаний «О молодежной политике в Российской Федерации». </a:t>
                      </a:r>
                    </a:p>
                  </a:txBody>
                  <a:tcPr marL="9525" marR="9525" marT="9525" marB="0" anchor="b">
                    <a:lnT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AD7"/>
                    </a:solidFill>
                  </a:tcPr>
                </a:tc>
              </a:tr>
              <a:tr h="477371">
                <a:tc>
                  <a:txBody>
                    <a:bodyPr/>
                    <a:lstStyle/>
                    <a:p>
                      <a:pPr marL="0" algn="just" defTabSz="914400" rtl="0" eaLnBrk="1" fontAlgn="b" latinLnBrk="0" hangingPunct="1">
                        <a:spcAft>
                          <a:spcPts val="500"/>
                        </a:spcAft>
                      </a:pP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609">
                <a:tc>
                  <a:txBody>
                    <a:bodyPr/>
                    <a:lstStyle/>
                    <a:p>
                      <a:pPr marL="0" indent="0" algn="just">
                        <a:spcAft>
                          <a:spcPts val="0"/>
                        </a:spcAft>
                      </a:pPr>
                      <a:r>
                        <a:rPr lang="ru-RU" sz="18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 апреля 2017 г. в </a:t>
                      </a:r>
                      <a:r>
                        <a:rPr lang="ru-RU" sz="1800" b="0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ГосДуме</a:t>
                      </a:r>
                      <a:r>
                        <a:rPr lang="ru-RU" sz="18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Комитет по охране здоровья провел «круглый стол» на тему: «Законодательные аспекты организации оказания медицинской помощи лицам, занимающимся физической культурой и спортом. Проблемы и перспективы». В дискуссии принял участие член Комитета Вячеслав Фомичев. По итогам обсуждения выработаны рекомендации в адрес конкретных федеральных министерств.</a:t>
                      </a:r>
                    </a:p>
                  </a:txBody>
                  <a:tcPr marL="9525" marR="9525" marT="9525" marB="0" anchor="b">
                    <a:lnT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AD7"/>
                    </a:solidFill>
                  </a:tcPr>
                </a:tc>
              </a:tr>
              <a:tr h="540593">
                <a:tc>
                  <a:txBody>
                    <a:bodyPr/>
                    <a:lstStyle/>
                    <a:p>
                      <a:pPr marL="0" algn="just" defTabSz="914400" rtl="0" eaLnBrk="1" fontAlgn="b" latinLnBrk="0" hangingPunct="1">
                        <a:spcAft>
                          <a:spcPts val="500"/>
                        </a:spcAft>
                      </a:pPr>
                      <a:endParaRPr lang="ru-RU" sz="1800" b="0" i="0" u="none" strike="noStrike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609">
                <a:tc>
                  <a:txBody>
                    <a:bodyPr/>
                    <a:lstStyle/>
                    <a:p>
                      <a:pPr marL="0" indent="0" algn="just">
                        <a:spcAft>
                          <a:spcPts val="0"/>
                        </a:spcAft>
                      </a:pPr>
                      <a:r>
                        <a:rPr lang="ru-RU" sz="18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28 апреля 2017 г. в Совете Федерации состоялся круглый стол на тему: «Общественно-государственное партнерство в деле воспитания гражданина и патриота».  В мероприятии принял участие член Комитета Александр </a:t>
                      </a:r>
                      <a:r>
                        <a:rPr lang="ru-RU" sz="1800" b="0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Легков</a:t>
                      </a:r>
                      <a:r>
                        <a:rPr lang="ru-RU" sz="18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.,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который выступил  докладом. </a:t>
                      </a:r>
                      <a:endParaRPr lang="ru-RU" sz="1800" b="0" i="0" u="none" strike="noStrike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AD7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2312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/>
          <p:cNvSpPr/>
          <p:nvPr/>
        </p:nvSpPr>
        <p:spPr>
          <a:xfrm>
            <a:off x="0" y="-27384"/>
            <a:ext cx="9906000" cy="864096"/>
          </a:xfrm>
          <a:custGeom>
            <a:avLst/>
            <a:gdLst/>
            <a:ahLst/>
            <a:cxnLst/>
            <a:rect l="l" t="t" r="r" b="b"/>
            <a:pathLst>
              <a:path w="9906000" h="1980564">
                <a:moveTo>
                  <a:pt x="0" y="1980057"/>
                </a:moveTo>
                <a:lnTo>
                  <a:pt x="9906000" y="1980057"/>
                </a:lnTo>
                <a:lnTo>
                  <a:pt x="9906000" y="0"/>
                </a:lnTo>
                <a:lnTo>
                  <a:pt x="0" y="0"/>
                </a:lnTo>
                <a:lnTo>
                  <a:pt x="0" y="1980057"/>
                </a:lnTo>
                <a:close/>
              </a:path>
            </a:pathLst>
          </a:custGeom>
          <a:solidFill>
            <a:srgbClr val="00236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Заголовок 15"/>
          <p:cNvSpPr>
            <a:spLocks noGrp="1"/>
          </p:cNvSpPr>
          <p:nvPr>
            <p:ph type="title"/>
          </p:nvPr>
        </p:nvSpPr>
        <p:spPr>
          <a:xfrm>
            <a:off x="128464" y="187871"/>
            <a:ext cx="9577064" cy="504825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Open Sans Extrabold" charset="0"/>
                <a:ea typeface="Open Sans Extrabold" charset="0"/>
                <a:cs typeface="Open Sans Extrabold" charset="0"/>
              </a:rPr>
              <a:t>Планы </a:t>
            </a:r>
            <a:r>
              <a:rPr lang="ru-RU" sz="2400" dirty="0">
                <a:solidFill>
                  <a:schemeClr val="bg1"/>
                </a:solidFill>
                <a:latin typeface="Open Sans Extrabold" charset="0"/>
                <a:ea typeface="Open Sans Extrabold" charset="0"/>
                <a:cs typeface="Open Sans Extrabold" charset="0"/>
              </a:rPr>
              <a:t>законопроектной деятельности на 2018 </a:t>
            </a:r>
            <a:r>
              <a:rPr lang="ru-RU" sz="2400" dirty="0" smtClean="0">
                <a:solidFill>
                  <a:schemeClr val="bg1"/>
                </a:solidFill>
                <a:latin typeface="Open Sans Extrabold" charset="0"/>
                <a:ea typeface="Open Sans Extrabold" charset="0"/>
                <a:cs typeface="Open Sans Extrabold" charset="0"/>
              </a:rPr>
              <a:t>год</a:t>
            </a:r>
            <a:endParaRPr lang="ru-RU" altLang="ru-RU" sz="2400" dirty="0">
              <a:solidFill>
                <a:schemeClr val="bg1"/>
              </a:solidFill>
              <a:latin typeface="Open Sans Extrabold" charset="0"/>
              <a:ea typeface="Open Sans Extrabold" charset="0"/>
              <a:cs typeface="Open Sans Extrabold" charset="0"/>
            </a:endParaRPr>
          </a:p>
        </p:txBody>
      </p:sp>
      <p:graphicFrame>
        <p:nvGraphicFramePr>
          <p:cNvPr id="6" name="Объект 1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2353048"/>
              </p:ext>
            </p:extLst>
          </p:nvPr>
        </p:nvGraphicFramePr>
        <p:xfrm>
          <a:off x="272480" y="908721"/>
          <a:ext cx="9340870" cy="2213610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753295"/>
                <a:gridCol w="8587575"/>
              </a:tblGrid>
              <a:tr h="1685683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200" b="1" i="0" u="none" strike="noStrike" dirty="0" smtClean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7" marR="9527" marT="9524" marB="0" anchor="ctr">
                    <a:lnT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AD7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Запланирована доработка проекта закона Московской области «О развитии добровольческой (волонтерской) деятельности на территории Московской области» (установление правового регулирования добровольческой и волонтеркой деятельности на территории Московской области)</a:t>
                      </a:r>
                    </a:p>
                    <a:p>
                      <a:pPr algn="just"/>
                      <a:endParaRPr lang="ru-RU" sz="1800" b="0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just"/>
                      <a:endParaRPr lang="ru-RU" sz="1800" b="0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just"/>
                      <a:endParaRPr lang="ru-RU" sz="1800" b="0" i="0" u="none" strike="noStrike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AD7"/>
                    </a:solidFill>
                  </a:tcPr>
                </a:tc>
              </a:tr>
              <a:tr h="247943"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7" marR="9527" marT="9524" marB="0" anchor="ctr">
                    <a:lnT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b" latinLnBrk="0" hangingPunct="1">
                        <a:spcAft>
                          <a:spcPts val="500"/>
                        </a:spcAft>
                      </a:pP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2291" name="Picture 3" descr="C:\Users\knazevav\Desktop\volonter-e151564884074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49" y="2888839"/>
            <a:ext cx="9320701" cy="3564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5837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/>
          <p:cNvSpPr/>
          <p:nvPr/>
        </p:nvSpPr>
        <p:spPr>
          <a:xfrm>
            <a:off x="0" y="-27384"/>
            <a:ext cx="9906000" cy="864096"/>
          </a:xfrm>
          <a:custGeom>
            <a:avLst/>
            <a:gdLst/>
            <a:ahLst/>
            <a:cxnLst/>
            <a:rect l="l" t="t" r="r" b="b"/>
            <a:pathLst>
              <a:path w="9906000" h="1980564">
                <a:moveTo>
                  <a:pt x="0" y="1980057"/>
                </a:moveTo>
                <a:lnTo>
                  <a:pt x="9906000" y="1980057"/>
                </a:lnTo>
                <a:lnTo>
                  <a:pt x="9906000" y="0"/>
                </a:lnTo>
                <a:lnTo>
                  <a:pt x="0" y="0"/>
                </a:lnTo>
                <a:lnTo>
                  <a:pt x="0" y="1980057"/>
                </a:lnTo>
                <a:close/>
              </a:path>
            </a:pathLst>
          </a:custGeom>
          <a:solidFill>
            <a:srgbClr val="00236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Заголовок 15"/>
          <p:cNvSpPr>
            <a:spLocks noGrp="1"/>
          </p:cNvSpPr>
          <p:nvPr>
            <p:ph type="title"/>
          </p:nvPr>
        </p:nvSpPr>
        <p:spPr>
          <a:xfrm>
            <a:off x="128464" y="187871"/>
            <a:ext cx="9577064" cy="504825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Open Sans Extrabold" charset="0"/>
                <a:ea typeface="Open Sans Extrabold" charset="0"/>
                <a:cs typeface="Open Sans Extrabold" charset="0"/>
              </a:rPr>
              <a:t>Планы </a:t>
            </a:r>
            <a:r>
              <a:rPr lang="ru-RU" sz="2400" dirty="0">
                <a:solidFill>
                  <a:schemeClr val="bg1"/>
                </a:solidFill>
                <a:latin typeface="Open Sans Extrabold" charset="0"/>
                <a:ea typeface="Open Sans Extrabold" charset="0"/>
                <a:cs typeface="Open Sans Extrabold" charset="0"/>
              </a:rPr>
              <a:t>законопроектной деятельности на 2018 </a:t>
            </a:r>
            <a:r>
              <a:rPr lang="ru-RU" sz="2400" dirty="0" smtClean="0">
                <a:solidFill>
                  <a:schemeClr val="bg1"/>
                </a:solidFill>
                <a:latin typeface="Open Sans Extrabold" charset="0"/>
                <a:ea typeface="Open Sans Extrabold" charset="0"/>
                <a:cs typeface="Open Sans Extrabold" charset="0"/>
              </a:rPr>
              <a:t>год</a:t>
            </a:r>
            <a:endParaRPr lang="ru-RU" altLang="ru-RU" sz="2400" dirty="0">
              <a:solidFill>
                <a:schemeClr val="bg1"/>
              </a:solidFill>
              <a:latin typeface="Open Sans Extrabold" charset="0"/>
              <a:ea typeface="Open Sans Extrabold" charset="0"/>
              <a:cs typeface="Open Sans Extrabold" charset="0"/>
            </a:endParaRPr>
          </a:p>
        </p:txBody>
      </p:sp>
      <p:graphicFrame>
        <p:nvGraphicFramePr>
          <p:cNvPr id="6" name="Объект 1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5958648"/>
              </p:ext>
            </p:extLst>
          </p:nvPr>
        </p:nvGraphicFramePr>
        <p:xfrm>
          <a:off x="272480" y="908721"/>
          <a:ext cx="9340870" cy="1969528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753295"/>
                <a:gridCol w="8587575"/>
              </a:tblGrid>
              <a:tr h="1685683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200" b="1" i="0" u="none" strike="noStrike" dirty="0" smtClean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7" marR="9527" marT="9524" marB="0" anchor="ctr">
                    <a:lnT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AD7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Запланирована доработка проекта закона Московской области «О внесении изменений в Закон Московской области «О физической культуре и спорте в Московской области» (в части возложения на органы государственной власти Московской области полномочий по медико-биологическому обеспечению спортсменов спортивных сборных Московской области)</a:t>
                      </a:r>
                    </a:p>
                    <a:p>
                      <a:pPr algn="just"/>
                      <a:endParaRPr lang="ru-RU" sz="1800" b="0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AD7"/>
                    </a:solidFill>
                  </a:tcPr>
                </a:tc>
              </a:tr>
              <a:tr h="247943"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7" marR="9527" marT="9524" marB="0" anchor="ctr">
                    <a:lnT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b" latinLnBrk="0" hangingPunct="1">
                        <a:spcAft>
                          <a:spcPts val="500"/>
                        </a:spcAft>
                      </a:pP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50" name="Picture 2" descr="C:\Users\knazevav\Desktop\mukoviscidoz_u_rebenka_priznaki_A6033BA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6167" y="2871787"/>
            <a:ext cx="5577193" cy="3725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868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/>
              <a:t>25.01.</a:t>
            </a:r>
            <a:r>
              <a:rPr lang="en-US" b="1" dirty="0" smtClean="0"/>
              <a:t>20</a:t>
            </a:r>
            <a:r>
              <a:rPr lang="ru-RU" b="1" dirty="0" smtClean="0"/>
              <a:t>18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1386916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97359"/>
            <a:ext cx="9906000" cy="260985"/>
          </a:xfrm>
          <a:custGeom>
            <a:avLst/>
            <a:gdLst/>
            <a:ahLst/>
            <a:cxnLst/>
            <a:rect l="l" t="t" r="r" b="b"/>
            <a:pathLst>
              <a:path w="9906000" h="260984">
                <a:moveTo>
                  <a:pt x="0" y="260642"/>
                </a:moveTo>
                <a:lnTo>
                  <a:pt x="9906000" y="260642"/>
                </a:lnTo>
                <a:lnTo>
                  <a:pt x="9906000" y="0"/>
                </a:lnTo>
                <a:lnTo>
                  <a:pt x="0" y="0"/>
                </a:lnTo>
                <a:lnTo>
                  <a:pt x="0" y="260642"/>
                </a:lnTo>
                <a:close/>
              </a:path>
            </a:pathLst>
          </a:custGeom>
          <a:solidFill>
            <a:srgbClr val="F0F0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9691761" y="6648662"/>
            <a:ext cx="197485" cy="158377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z="1000" b="1" spc="-5" dirty="0">
                <a:solidFill>
                  <a:srgbClr val="BDBDBD"/>
                </a:solidFill>
                <a:latin typeface="Trebuchet MS"/>
                <a:cs typeface="Trebuchet MS"/>
              </a:rPr>
              <a:t>3</a:t>
            </a:fld>
            <a:endParaRPr sz="1000" dirty="0">
              <a:latin typeface="Trebuchet MS"/>
              <a:cs typeface="Trebuchet MS"/>
            </a:endParaRPr>
          </a:p>
        </p:txBody>
      </p:sp>
      <p:sp>
        <p:nvSpPr>
          <p:cNvPr id="13" name="object 3"/>
          <p:cNvSpPr/>
          <p:nvPr/>
        </p:nvSpPr>
        <p:spPr>
          <a:xfrm>
            <a:off x="0" y="0"/>
            <a:ext cx="9906000" cy="908720"/>
          </a:xfrm>
          <a:custGeom>
            <a:avLst/>
            <a:gdLst/>
            <a:ahLst/>
            <a:cxnLst/>
            <a:rect l="l" t="t" r="r" b="b"/>
            <a:pathLst>
              <a:path w="9906000" h="1980564">
                <a:moveTo>
                  <a:pt x="0" y="1980057"/>
                </a:moveTo>
                <a:lnTo>
                  <a:pt x="9906000" y="1980057"/>
                </a:lnTo>
                <a:lnTo>
                  <a:pt x="9906000" y="0"/>
                </a:lnTo>
                <a:lnTo>
                  <a:pt x="0" y="0"/>
                </a:lnTo>
                <a:lnTo>
                  <a:pt x="0" y="1980057"/>
                </a:lnTo>
                <a:close/>
              </a:path>
            </a:pathLst>
          </a:custGeom>
          <a:solidFill>
            <a:srgbClr val="00236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6"/>
          <p:cNvSpPr txBox="1">
            <a:spLocks noGrp="1"/>
          </p:cNvSpPr>
          <p:nvPr>
            <p:ph type="title"/>
          </p:nvPr>
        </p:nvSpPr>
        <p:spPr>
          <a:xfrm>
            <a:off x="0" y="260648"/>
            <a:ext cx="9906000" cy="381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spcBef>
                <a:spcPts val="95"/>
              </a:spcBef>
            </a:pPr>
            <a:r>
              <a:rPr lang="ru-RU" sz="2400" spc="1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Вопросы, находящиеся в ведении Комитета</a:t>
            </a:r>
            <a:endParaRPr sz="2400" spc="1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8484" y="1057381"/>
            <a:ext cx="928903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</a:t>
            </a:r>
            <a:r>
              <a:rPr lang="ru-RU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изическая культура и спорта</a:t>
            </a:r>
          </a:p>
          <a:p>
            <a:pPr algn="just"/>
            <a:endParaRPr lang="ru-RU" sz="24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Молодежная политика</a:t>
            </a:r>
          </a:p>
          <a:p>
            <a:pPr algn="just"/>
            <a:endParaRPr lang="ru-RU" sz="24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Методическое обеспечение деятельности Палаты молодых депутатов при Московской областной Думе и Московского областного молодежного парламента</a:t>
            </a:r>
          </a:p>
          <a:p>
            <a:pPr algn="just"/>
            <a:endParaRPr lang="ru-RU" sz="24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Поисковое движение в Московской области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24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добровольческой (волонтерской) деятельности в Московской области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5309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/>
          <p:cNvSpPr/>
          <p:nvPr/>
        </p:nvSpPr>
        <p:spPr>
          <a:xfrm>
            <a:off x="0" y="-27384"/>
            <a:ext cx="9906000" cy="908720"/>
          </a:xfrm>
          <a:custGeom>
            <a:avLst/>
            <a:gdLst/>
            <a:ahLst/>
            <a:cxnLst/>
            <a:rect l="l" t="t" r="r" b="b"/>
            <a:pathLst>
              <a:path w="9906000" h="1980564">
                <a:moveTo>
                  <a:pt x="0" y="1980057"/>
                </a:moveTo>
                <a:lnTo>
                  <a:pt x="9906000" y="1980057"/>
                </a:lnTo>
                <a:lnTo>
                  <a:pt x="9906000" y="0"/>
                </a:lnTo>
                <a:lnTo>
                  <a:pt x="0" y="0"/>
                </a:lnTo>
                <a:lnTo>
                  <a:pt x="0" y="1980057"/>
                </a:lnTo>
                <a:close/>
              </a:path>
            </a:pathLst>
          </a:custGeom>
          <a:solidFill>
            <a:srgbClr val="00236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Заголовок 15"/>
          <p:cNvSpPr>
            <a:spLocks noGrp="1"/>
          </p:cNvSpPr>
          <p:nvPr>
            <p:ph type="title"/>
          </p:nvPr>
        </p:nvSpPr>
        <p:spPr>
          <a:xfrm>
            <a:off x="416496" y="116632"/>
            <a:ext cx="9217024" cy="504825"/>
          </a:xfrm>
        </p:spPr>
        <p:txBody>
          <a:bodyPr>
            <a:noAutofit/>
          </a:bodyPr>
          <a:lstStyle/>
          <a:p>
            <a:pPr algn="ctr"/>
            <a:r>
              <a:rPr lang="ru-RU" sz="1900" dirty="0" smtClean="0">
                <a:solidFill>
                  <a:schemeClr val="bg1"/>
                </a:solidFill>
                <a:latin typeface="Open Sans Extrabold" charset="0"/>
                <a:ea typeface="Open Sans Extrabold" charset="0"/>
                <a:cs typeface="Open Sans Extrabold" charset="0"/>
              </a:rPr>
              <a:t>В </a:t>
            </a:r>
            <a:r>
              <a:rPr lang="ru-RU" sz="1900" dirty="0">
                <a:solidFill>
                  <a:schemeClr val="bg1"/>
                </a:solidFill>
                <a:latin typeface="Open Sans Extrabold" charset="0"/>
                <a:ea typeface="Open Sans Extrabold" charset="0"/>
                <a:cs typeface="Open Sans Extrabold" charset="0"/>
              </a:rPr>
              <a:t>2017 году Комитетом подготовлены к рассмотрению </a:t>
            </a:r>
            <a:r>
              <a:rPr lang="ru-RU" sz="1900" dirty="0" smtClean="0">
                <a:solidFill>
                  <a:schemeClr val="bg1"/>
                </a:solidFill>
                <a:latin typeface="Open Sans Extrabold" charset="0"/>
                <a:ea typeface="Open Sans Extrabold" charset="0"/>
                <a:cs typeface="Open Sans Extrabold" charset="0"/>
              </a:rPr>
              <a:t>и </a:t>
            </a:r>
            <a:r>
              <a:rPr lang="ru-RU" sz="1900" dirty="0">
                <a:solidFill>
                  <a:schemeClr val="bg1"/>
                </a:solidFill>
                <a:latin typeface="Open Sans Extrabold" charset="0"/>
                <a:ea typeface="Open Sans Extrabold" charset="0"/>
                <a:cs typeface="Open Sans Extrabold" charset="0"/>
              </a:rPr>
              <a:t>приняты Московской областной Думой </a:t>
            </a:r>
            <a:r>
              <a:rPr lang="ru-RU" sz="1900" dirty="0" smtClean="0">
                <a:solidFill>
                  <a:schemeClr val="bg1"/>
                </a:solidFill>
                <a:latin typeface="Open Sans Extrabold" charset="0"/>
                <a:ea typeface="Open Sans Extrabold" charset="0"/>
                <a:cs typeface="Open Sans Extrabold" charset="0"/>
              </a:rPr>
              <a:t> 7 </a:t>
            </a:r>
            <a:r>
              <a:rPr lang="ru-RU" sz="1900" dirty="0">
                <a:solidFill>
                  <a:schemeClr val="bg1"/>
                </a:solidFill>
                <a:latin typeface="Open Sans Extrabold" charset="0"/>
                <a:ea typeface="Open Sans Extrabold" charset="0"/>
                <a:cs typeface="Open Sans Extrabold" charset="0"/>
              </a:rPr>
              <a:t>законов Московской области</a:t>
            </a:r>
            <a:endParaRPr lang="ru-RU" altLang="ru-RU" sz="1900" dirty="0">
              <a:solidFill>
                <a:schemeClr val="bg1"/>
              </a:solidFill>
              <a:latin typeface="Open Sans Extrabold" charset="0"/>
              <a:ea typeface="Open Sans Extrabold" charset="0"/>
              <a:cs typeface="Open Sans Extrabold" charset="0"/>
            </a:endParaRPr>
          </a:p>
        </p:txBody>
      </p:sp>
      <p:graphicFrame>
        <p:nvGraphicFramePr>
          <p:cNvPr id="19" name="Объект 1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9198268"/>
              </p:ext>
            </p:extLst>
          </p:nvPr>
        </p:nvGraphicFramePr>
        <p:xfrm>
          <a:off x="488504" y="980728"/>
          <a:ext cx="9073008" cy="5335904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720080"/>
                <a:gridCol w="8352928"/>
              </a:tblGrid>
              <a:tr h="321609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9527" marR="9527" marT="9524" marB="0" anchor="ctr">
                    <a:lnT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AD7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/>
                      <a:r>
                        <a:rPr lang="ru-RU" sz="16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«О внесении изменения в Закон «О физической культуре и спорте в Московской области»  (в части наделения областного </a:t>
                      </a:r>
                      <a:r>
                        <a:rPr lang="ru-RU" sz="1600" b="0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Минспорта</a:t>
                      </a:r>
                      <a:r>
                        <a:rPr lang="ru-RU" sz="16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полномочиями по организации проведения аттестации 8 категорий специалистов в сфере физкультуры и спорта)</a:t>
                      </a:r>
                      <a:endParaRPr lang="ru-RU" sz="1600" b="0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AD7"/>
                    </a:solidFill>
                  </a:tcPr>
                </a:tc>
              </a:tr>
              <a:tr h="81647"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7" marR="9527" marT="9524" marB="0" anchor="ctr">
                    <a:lnT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b" latinLnBrk="0" hangingPunct="1">
                        <a:spcAft>
                          <a:spcPts val="500"/>
                        </a:spcAft>
                      </a:pPr>
                      <a:endParaRPr lang="ru-RU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6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2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ru-RU" sz="22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527" marR="9527" marT="9524" marB="0" anchor="ctr">
                    <a:lnT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AD7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/>
                      <a:r>
                        <a:rPr lang="ru-RU" sz="16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«О внесении изменений в Закон Московской области «О Московском областном молодежном парламенте» </a:t>
                      </a:r>
                    </a:p>
                    <a:p>
                      <a:pPr lvl="0" algn="just"/>
                      <a:endParaRPr lang="ru-RU" sz="1600" b="0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AD7"/>
                    </a:solidFill>
                  </a:tcPr>
                </a:tc>
              </a:tr>
              <a:tr h="84425"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527" marR="9527" marT="9524" marB="0" anchor="ctr">
                    <a:lnT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b" latinLnBrk="0" hangingPunct="1">
                        <a:spcAft>
                          <a:spcPts val="500"/>
                        </a:spcAft>
                      </a:pPr>
                      <a:endParaRPr lang="ru-RU" sz="1600" b="0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6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2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ru-RU" sz="22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527" marR="9527" marT="9524" marB="0" anchor="ctr">
                    <a:lnT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AD7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/>
                      <a:r>
                        <a:rPr lang="ru-RU" sz="16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«О внесении изменения в Закон Московской области «О патриотическом воспитании </a:t>
                      </a:r>
                      <a:br>
                        <a:rPr lang="ru-RU" sz="16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</a:br>
                      <a:r>
                        <a:rPr lang="ru-RU" sz="16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в Московской области»</a:t>
                      </a:r>
                      <a:endParaRPr lang="ru-RU" sz="1600" b="0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AD7"/>
                    </a:solidFill>
                  </a:tcPr>
                </a:tc>
              </a:tr>
              <a:tr h="87203"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527" marR="9527" marT="9524" marB="0" anchor="ctr">
                    <a:lnT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b" latinLnBrk="0" hangingPunct="1">
                        <a:spcAft>
                          <a:spcPts val="500"/>
                        </a:spcAft>
                      </a:pPr>
                      <a:endParaRPr lang="ru-RU" sz="1600" b="0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6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2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ru-RU" sz="22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527" marR="9527" marT="9524" marB="0" anchor="ctr">
                    <a:lnT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AD7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/>
                      <a:r>
                        <a:rPr lang="ru-RU" sz="16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«О внесении изменений в Закон Московской области «О государственной молодежной политике в Московской области»  </a:t>
                      </a:r>
                      <a:endParaRPr lang="ru-RU" sz="1600" b="0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AD7"/>
                    </a:solidFill>
                  </a:tcPr>
                </a:tc>
              </a:tr>
              <a:tr h="87317"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527" marR="9527" marT="9524" marB="0" anchor="ctr">
                    <a:lnT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b" latinLnBrk="0" hangingPunct="1">
                        <a:spcAft>
                          <a:spcPts val="500"/>
                        </a:spcAft>
                      </a:pPr>
                      <a:endParaRPr lang="ru-RU" sz="1600" b="0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6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2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ru-RU" sz="22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527" marR="9527" marT="9524" marB="0" anchor="ctr">
                    <a:lnT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AD7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/>
                      <a:r>
                        <a:rPr lang="ru-RU" sz="16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«О внесении изменения в Закон О физической культуре и спорте в Московской области» </a:t>
                      </a:r>
                      <a:endParaRPr lang="ru-RU" sz="1600" b="0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AD7"/>
                    </a:solidFill>
                  </a:tcPr>
                </a:tc>
              </a:tr>
              <a:tr h="175587"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527" marR="9527" marT="9524" marB="0" anchor="ctr">
                    <a:lnT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5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16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2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6</a:t>
                      </a:r>
                      <a:endParaRPr lang="ru-RU" sz="22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527" marR="9527" marT="9524" marB="0" anchor="ctr">
                    <a:lnT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A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5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«О внесении изменения в Закон Московской области «О государственной молодежной политике в Московской области» </a:t>
                      </a:r>
                    </a:p>
                  </a:txBody>
                  <a:tcPr marL="9525" marR="9525" marT="9525" marB="0" anchor="b">
                    <a:lnT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AD7"/>
                    </a:solidFill>
                  </a:tcPr>
                </a:tc>
              </a:tr>
              <a:tr h="111954"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527" marR="9527" marT="9524" marB="0" anchor="ctr">
                    <a:lnT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5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16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2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7</a:t>
                      </a:r>
                      <a:endParaRPr lang="ru-RU" sz="22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527" marR="9527" marT="9524" marB="0" anchor="ctr">
                    <a:lnT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A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5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«О внесении изменений в Закон Московской области «О Московском областном молодежном парламенте» </a:t>
                      </a:r>
                    </a:p>
                  </a:txBody>
                  <a:tcPr marL="9525" marR="9525" marT="9525" marB="0" anchor="b">
                    <a:lnT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AD7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861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/>
          <p:cNvSpPr/>
          <p:nvPr/>
        </p:nvSpPr>
        <p:spPr>
          <a:xfrm>
            <a:off x="0" y="-27384"/>
            <a:ext cx="9906000" cy="908720"/>
          </a:xfrm>
          <a:custGeom>
            <a:avLst/>
            <a:gdLst/>
            <a:ahLst/>
            <a:cxnLst/>
            <a:rect l="l" t="t" r="r" b="b"/>
            <a:pathLst>
              <a:path w="9906000" h="1980564">
                <a:moveTo>
                  <a:pt x="0" y="1980057"/>
                </a:moveTo>
                <a:lnTo>
                  <a:pt x="9906000" y="1980057"/>
                </a:lnTo>
                <a:lnTo>
                  <a:pt x="9906000" y="0"/>
                </a:lnTo>
                <a:lnTo>
                  <a:pt x="0" y="0"/>
                </a:lnTo>
                <a:lnTo>
                  <a:pt x="0" y="1980057"/>
                </a:lnTo>
                <a:close/>
              </a:path>
            </a:pathLst>
          </a:custGeom>
          <a:solidFill>
            <a:srgbClr val="00236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Заголовок 15"/>
          <p:cNvSpPr>
            <a:spLocks noGrp="1"/>
          </p:cNvSpPr>
          <p:nvPr>
            <p:ph type="title"/>
          </p:nvPr>
        </p:nvSpPr>
        <p:spPr>
          <a:xfrm>
            <a:off x="416496" y="116632"/>
            <a:ext cx="9217024" cy="764704"/>
          </a:xfrm>
        </p:spPr>
        <p:txBody>
          <a:bodyPr>
            <a:noAutofit/>
          </a:bodyPr>
          <a:lstStyle/>
          <a:p>
            <a:pPr algn="ctr"/>
            <a:r>
              <a:rPr lang="ru-RU" altLang="ru-RU" sz="1900" dirty="0" smtClean="0">
                <a:solidFill>
                  <a:schemeClr val="bg1"/>
                </a:solidFill>
                <a:latin typeface="Open Sans Extrabold" charset="0"/>
                <a:ea typeface="Open Sans Extrabold" charset="0"/>
                <a:cs typeface="Open Sans Extrabold" charset="0"/>
              </a:rPr>
              <a:t>Информация об основных законах Комитета</a:t>
            </a:r>
            <a:endParaRPr lang="ru-RU" altLang="ru-RU" sz="1900" dirty="0">
              <a:solidFill>
                <a:schemeClr val="bg1"/>
              </a:solidFill>
              <a:latin typeface="Open Sans Extrabold" charset="0"/>
              <a:ea typeface="Open Sans Extrabold" charset="0"/>
              <a:cs typeface="Open Sans Extrabold" charset="0"/>
            </a:endParaRPr>
          </a:p>
        </p:txBody>
      </p:sp>
      <p:graphicFrame>
        <p:nvGraphicFramePr>
          <p:cNvPr id="19" name="Объект 1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4990823"/>
              </p:ext>
            </p:extLst>
          </p:nvPr>
        </p:nvGraphicFramePr>
        <p:xfrm>
          <a:off x="706214" y="1052736"/>
          <a:ext cx="8712969" cy="1613535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8712969"/>
              </a:tblGrid>
              <a:tr h="210968">
                <a:tc>
                  <a:txBody>
                    <a:bodyPr/>
                    <a:lstStyle/>
                    <a:p>
                      <a:pPr marL="0" algn="just" defTabSz="914400" rtl="0" eaLnBrk="1" fontAlgn="b" latinLnBrk="0" hangingPunct="1">
                        <a:spcAft>
                          <a:spcPts val="500"/>
                        </a:spcAft>
                      </a:pPr>
                      <a:endParaRPr lang="ru-RU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9541">
                <a:tc>
                  <a:txBody>
                    <a:bodyPr/>
                    <a:lstStyle/>
                    <a:p>
                      <a:pPr lvl="0" algn="just"/>
                      <a:r>
                        <a:rPr lang="ru-RU" sz="18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«О внесении изменения в Закон «О физической культуре и спорте в Московской области» </a:t>
                      </a:r>
                      <a:r>
                        <a:rPr lang="en-US" sz="18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</a:t>
                      </a:r>
                      <a:r>
                        <a:rPr lang="ru-RU" sz="18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части наделения областного </a:t>
                      </a:r>
                      <a:r>
                        <a:rPr lang="ru-RU" sz="1800" b="0" i="0" u="none" strike="noStrike" kern="1200" baseline="0" dirty="0" err="1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Минспорта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полномочиями по организации проведения аттестации 8 категорий специалистов в сфере физкультуры и спорта)</a:t>
                      </a:r>
                      <a:endParaRPr lang="ru-RU" sz="1800" b="0" i="0" u="none" strike="noStrike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AD7"/>
                    </a:solidFill>
                  </a:tcPr>
                </a:tc>
              </a:tr>
              <a:tr h="210968">
                <a:tc>
                  <a:txBody>
                    <a:bodyPr/>
                    <a:lstStyle/>
                    <a:p>
                      <a:pPr marL="0" algn="just" defTabSz="914400" rtl="0" eaLnBrk="1" fontAlgn="b" latinLnBrk="0" hangingPunct="1">
                        <a:spcAft>
                          <a:spcPts val="500"/>
                        </a:spcAft>
                      </a:pPr>
                      <a:endParaRPr lang="ru-RU" sz="1600" b="0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8A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476500" y="2967335"/>
            <a:ext cx="4953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/>
            <a:r>
              <a:rPr lang="ru-RU" dirty="0">
                <a:solidFill>
                  <a:schemeClr val="bg1"/>
                </a:solidFill>
                <a:latin typeface="Calibri"/>
              </a:rPr>
              <a:t>«О внесении изменений в Закон Московской области «О Московском областном молодежном парламенте» </a:t>
            </a:r>
          </a:p>
        </p:txBody>
      </p:sp>
      <p:pic>
        <p:nvPicPr>
          <p:cNvPr id="1026" name="Picture 2" descr="C:\Users\knazevav\Desktop\98fd9aea7dfacbbce98ef4283f2b499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6696" y="2556686"/>
            <a:ext cx="5699187" cy="3997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004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/>
          <p:cNvSpPr/>
          <p:nvPr/>
        </p:nvSpPr>
        <p:spPr>
          <a:xfrm>
            <a:off x="0" y="-27384"/>
            <a:ext cx="9906000" cy="908720"/>
          </a:xfrm>
          <a:custGeom>
            <a:avLst/>
            <a:gdLst/>
            <a:ahLst/>
            <a:cxnLst/>
            <a:rect l="l" t="t" r="r" b="b"/>
            <a:pathLst>
              <a:path w="9906000" h="1980564">
                <a:moveTo>
                  <a:pt x="0" y="1980057"/>
                </a:moveTo>
                <a:lnTo>
                  <a:pt x="9906000" y="1980057"/>
                </a:lnTo>
                <a:lnTo>
                  <a:pt x="9906000" y="0"/>
                </a:lnTo>
                <a:lnTo>
                  <a:pt x="0" y="0"/>
                </a:lnTo>
                <a:lnTo>
                  <a:pt x="0" y="1980057"/>
                </a:lnTo>
                <a:close/>
              </a:path>
            </a:pathLst>
          </a:custGeom>
          <a:solidFill>
            <a:srgbClr val="00236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Заголовок 15"/>
          <p:cNvSpPr>
            <a:spLocks noGrp="1"/>
          </p:cNvSpPr>
          <p:nvPr>
            <p:ph type="title"/>
          </p:nvPr>
        </p:nvSpPr>
        <p:spPr>
          <a:xfrm>
            <a:off x="416496" y="116632"/>
            <a:ext cx="9217024" cy="764704"/>
          </a:xfrm>
        </p:spPr>
        <p:txBody>
          <a:bodyPr>
            <a:noAutofit/>
          </a:bodyPr>
          <a:lstStyle/>
          <a:p>
            <a:pPr algn="ctr"/>
            <a:r>
              <a:rPr lang="ru-RU" altLang="ru-RU" sz="1900" dirty="0" smtClean="0">
                <a:solidFill>
                  <a:schemeClr val="bg1"/>
                </a:solidFill>
                <a:latin typeface="Open Sans Extrabold" charset="0"/>
                <a:ea typeface="Open Sans Extrabold" charset="0"/>
                <a:cs typeface="Open Sans Extrabold" charset="0"/>
              </a:rPr>
              <a:t>Информация об основных законах Комитета</a:t>
            </a:r>
            <a:endParaRPr lang="ru-RU" altLang="ru-RU" sz="1900" dirty="0">
              <a:solidFill>
                <a:schemeClr val="bg1"/>
              </a:solidFill>
              <a:latin typeface="Open Sans Extrabold" charset="0"/>
              <a:ea typeface="Open Sans Extrabold" charset="0"/>
              <a:cs typeface="Open Sans Extrabold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76500" y="2967335"/>
            <a:ext cx="4953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/>
            <a:r>
              <a:rPr lang="ru-RU" dirty="0">
                <a:solidFill>
                  <a:schemeClr val="bg1"/>
                </a:solidFill>
                <a:latin typeface="Calibri"/>
              </a:rPr>
              <a:t>«О внесении изменений в Закон Московской области «О Московском областном молодежном парламенте» 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1033496"/>
              </p:ext>
            </p:extLst>
          </p:nvPr>
        </p:nvGraphicFramePr>
        <p:xfrm>
          <a:off x="668524" y="1340768"/>
          <a:ext cx="8568952" cy="640301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8568952"/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«О </a:t>
                      </a:r>
                      <a:r>
                        <a:rPr lang="ru-RU" sz="18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внесении</a:t>
                      </a: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изменений в Закон Московской области «О Московском областном молодежном парламенте» 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9365" marR="9365" marT="9365" marB="0" anchor="b"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pic>
        <p:nvPicPr>
          <p:cNvPr id="3074" name="Picture 2" descr="C:\Users\knazevav\Desktop\IMG_4510-18-12-17-02-34_d1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744" y="2276805"/>
            <a:ext cx="5090155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0527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97359"/>
            <a:ext cx="9906000" cy="260985"/>
          </a:xfrm>
          <a:custGeom>
            <a:avLst/>
            <a:gdLst/>
            <a:ahLst/>
            <a:cxnLst/>
            <a:rect l="l" t="t" r="r" b="b"/>
            <a:pathLst>
              <a:path w="9906000" h="260984">
                <a:moveTo>
                  <a:pt x="0" y="260642"/>
                </a:moveTo>
                <a:lnTo>
                  <a:pt x="9906000" y="260642"/>
                </a:lnTo>
                <a:lnTo>
                  <a:pt x="9906000" y="0"/>
                </a:lnTo>
                <a:lnTo>
                  <a:pt x="0" y="0"/>
                </a:lnTo>
                <a:lnTo>
                  <a:pt x="0" y="260642"/>
                </a:lnTo>
                <a:close/>
              </a:path>
            </a:pathLst>
          </a:custGeom>
          <a:solidFill>
            <a:srgbClr val="F0F0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23391" y="5339589"/>
            <a:ext cx="1277281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5725" indent="-73025">
              <a:lnSpc>
                <a:spcPct val="100000"/>
              </a:lnSpc>
              <a:spcBef>
                <a:spcPts val="95"/>
              </a:spcBef>
            </a:pPr>
            <a:r>
              <a:rPr lang="ru-RU" sz="1600" b="1" spc="-50" dirty="0" smtClean="0">
                <a:solidFill>
                  <a:srgbClr val="FFFFFF"/>
                </a:solidFill>
                <a:latin typeface="Arial Black"/>
                <a:cs typeface="Arial Black"/>
              </a:rPr>
              <a:t>  Результат</a:t>
            </a:r>
            <a:endParaRPr sz="1600" dirty="0">
              <a:latin typeface="Arial Black"/>
              <a:cs typeface="Arial Black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660254" y="6637591"/>
            <a:ext cx="197485" cy="158377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z="1000" b="1" spc="-5" dirty="0">
                <a:solidFill>
                  <a:srgbClr val="BDBDBD"/>
                </a:solidFill>
                <a:latin typeface="Trebuchet MS"/>
                <a:cs typeface="Trebuchet MS"/>
              </a:rPr>
              <a:pPr marL="25400">
                <a:lnSpc>
                  <a:spcPct val="100000"/>
                </a:lnSpc>
                <a:spcBef>
                  <a:spcPts val="35"/>
                </a:spcBef>
              </a:pPr>
              <a:t>7</a:t>
            </a:fld>
            <a:endParaRPr sz="1000" dirty="0">
              <a:latin typeface="Trebuchet MS"/>
              <a:cs typeface="Trebuchet MS"/>
            </a:endParaRPr>
          </a:p>
        </p:txBody>
      </p:sp>
      <p:sp>
        <p:nvSpPr>
          <p:cNvPr id="10" name="Объект 2"/>
          <p:cNvSpPr>
            <a:spLocks noGrp="1"/>
          </p:cNvSpPr>
          <p:nvPr>
            <p:ph sz="quarter" idx="4294967295"/>
          </p:nvPr>
        </p:nvSpPr>
        <p:spPr>
          <a:xfrm>
            <a:off x="272480" y="188640"/>
            <a:ext cx="9387774" cy="244827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" indent="0" algn="just">
              <a:lnSpc>
                <a:spcPct val="150000"/>
              </a:lnSpc>
              <a:buNone/>
            </a:pP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 предложению Комитета, поддержанному представителями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всех поисковых 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объединений Московской области, в проект закона «О праздничных днях и памятных датах Московской области» включен праздничный день – «День поисковика Подмосковья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» (третья суббота ноября). Впервые этот день будет 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отмечаться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16 ноября 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2018 г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  <a:endParaRPr lang="ru-RU" sz="1800" dirty="0"/>
          </a:p>
        </p:txBody>
      </p:sp>
      <p:pic>
        <p:nvPicPr>
          <p:cNvPr id="4098" name="Picture 2" descr="C:\Users\knazevav\Desktop\7ejSD17eUe-880x3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162" y="2996952"/>
            <a:ext cx="7391400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71855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97359"/>
            <a:ext cx="9906000" cy="260985"/>
          </a:xfrm>
          <a:custGeom>
            <a:avLst/>
            <a:gdLst/>
            <a:ahLst/>
            <a:cxnLst/>
            <a:rect l="l" t="t" r="r" b="b"/>
            <a:pathLst>
              <a:path w="9906000" h="260984">
                <a:moveTo>
                  <a:pt x="0" y="260642"/>
                </a:moveTo>
                <a:lnTo>
                  <a:pt x="9906000" y="260642"/>
                </a:lnTo>
                <a:lnTo>
                  <a:pt x="9906000" y="0"/>
                </a:lnTo>
                <a:lnTo>
                  <a:pt x="0" y="0"/>
                </a:lnTo>
                <a:lnTo>
                  <a:pt x="0" y="260642"/>
                </a:lnTo>
                <a:close/>
              </a:path>
            </a:pathLst>
          </a:custGeom>
          <a:solidFill>
            <a:srgbClr val="F0F0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23391" y="5339589"/>
            <a:ext cx="1277281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5725" indent="-73025">
              <a:lnSpc>
                <a:spcPct val="100000"/>
              </a:lnSpc>
              <a:spcBef>
                <a:spcPts val="95"/>
              </a:spcBef>
            </a:pPr>
            <a:r>
              <a:rPr lang="ru-RU" sz="1600" b="1" spc="-50" dirty="0" smtClean="0">
                <a:solidFill>
                  <a:srgbClr val="FFFFFF"/>
                </a:solidFill>
                <a:latin typeface="Arial Black"/>
                <a:cs typeface="Arial Black"/>
              </a:rPr>
              <a:t>  Результат</a:t>
            </a:r>
            <a:endParaRPr sz="1600" dirty="0">
              <a:latin typeface="Arial Black"/>
              <a:cs typeface="Arial Black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660254" y="6637591"/>
            <a:ext cx="197485" cy="158377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5"/>
              </a:spcBef>
            </a:pPr>
            <a:fld id="{81D60167-4931-47E6-BA6A-407CBD079E47}" type="slidenum">
              <a:rPr sz="1000" b="1" spc="-5" dirty="0">
                <a:solidFill>
                  <a:srgbClr val="BDBDBD"/>
                </a:solidFill>
                <a:latin typeface="Trebuchet MS"/>
                <a:cs typeface="Trebuchet MS"/>
              </a:rPr>
              <a:pPr marL="25400">
                <a:lnSpc>
                  <a:spcPct val="100000"/>
                </a:lnSpc>
                <a:spcBef>
                  <a:spcPts val="35"/>
                </a:spcBef>
              </a:pPr>
              <a:t>8</a:t>
            </a:fld>
            <a:endParaRPr sz="1000" dirty="0">
              <a:latin typeface="Trebuchet MS"/>
              <a:cs typeface="Trebuchet MS"/>
            </a:endParaRPr>
          </a:p>
        </p:txBody>
      </p:sp>
      <p:sp>
        <p:nvSpPr>
          <p:cNvPr id="10" name="Объект 2"/>
          <p:cNvSpPr>
            <a:spLocks noGrp="1"/>
          </p:cNvSpPr>
          <p:nvPr>
            <p:ph sz="quarter" idx="4294967295"/>
          </p:nvPr>
        </p:nvSpPr>
        <p:spPr>
          <a:xfrm>
            <a:off x="272480" y="188640"/>
            <a:ext cx="9387774" cy="244827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" indent="0" algn="just">
              <a:lnSpc>
                <a:spcPct val="150000"/>
              </a:lnSpc>
              <a:buNone/>
            </a:pP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 предложению Комитета,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проект закона «О праздничных днях и памятных датах Московской области»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включена памятная дата – 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«День первой футбольной команды (1887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)».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Впервые этот день будет отмечаться 19 мая.</a:t>
            </a:r>
            <a:endParaRPr lang="ru-RU" sz="1800" dirty="0"/>
          </a:p>
        </p:txBody>
      </p:sp>
      <p:pic>
        <p:nvPicPr>
          <p:cNvPr id="1026" name="Picture 2" descr="C:\Users\knazevav\Desktop\2c1af82eab1450569e3e64fc1ee302ada76f0c5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916832"/>
            <a:ext cx="8229600" cy="414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01231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Полилиния 37"/>
          <p:cNvSpPr/>
          <p:nvPr/>
        </p:nvSpPr>
        <p:spPr>
          <a:xfrm>
            <a:off x="416496" y="1159172"/>
            <a:ext cx="2112140" cy="2485852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solidFill>
            <a:srgbClr val="448AD7"/>
          </a:solidFill>
          <a:ln>
            <a:noFill/>
          </a:ln>
        </p:spPr>
        <p:style>
          <a:lnRef idx="0">
            <a:scrgbClr r="0" g="0" b="0"/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76200" rIns="76200" bIns="3604419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500" kern="1200" dirty="0">
              <a:solidFill>
                <a:schemeClr val="bg1"/>
              </a:solidFill>
            </a:endParaRPr>
          </a:p>
        </p:txBody>
      </p:sp>
      <p:sp>
        <p:nvSpPr>
          <p:cNvPr id="20" name="Полилиния 19"/>
          <p:cNvSpPr/>
          <p:nvPr/>
        </p:nvSpPr>
        <p:spPr>
          <a:xfrm>
            <a:off x="416496" y="3933056"/>
            <a:ext cx="2112140" cy="2485852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solidFill>
            <a:srgbClr val="002569"/>
          </a:solidFill>
          <a:ln>
            <a:noFill/>
          </a:ln>
        </p:spPr>
        <p:style>
          <a:lnRef idx="0">
            <a:scrgbClr r="0" g="0" b="0"/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648000" rIns="76200" bIns="792000" numCol="1" spcCol="1270" anchor="b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kern="1200" dirty="0">
              <a:solidFill>
                <a:srgbClr val="C4EA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6496" y="4043510"/>
            <a:ext cx="20850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Обращений </a:t>
            </a:r>
            <a:r>
              <a:rPr lang="ru-RU" sz="2000" dirty="0">
                <a:solidFill>
                  <a:schemeClr val="bg1"/>
                </a:solidFill>
              </a:rPr>
              <a:t>от организаций </a:t>
            </a:r>
            <a:r>
              <a:rPr lang="ru-RU" sz="2000" dirty="0" smtClean="0">
                <a:solidFill>
                  <a:schemeClr val="bg1"/>
                </a:solidFill>
              </a:rPr>
              <a:t/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>и </a:t>
            </a:r>
            <a:r>
              <a:rPr lang="ru-RU" sz="2000" dirty="0">
                <a:solidFill>
                  <a:schemeClr val="bg1"/>
                </a:solidFill>
              </a:rPr>
              <a:t>граждан</a:t>
            </a:r>
          </a:p>
        </p:txBody>
      </p:sp>
      <p:sp>
        <p:nvSpPr>
          <p:cNvPr id="26" name="Полилиния 25"/>
          <p:cNvSpPr/>
          <p:nvPr/>
        </p:nvSpPr>
        <p:spPr>
          <a:xfrm>
            <a:off x="620434" y="5077977"/>
            <a:ext cx="1689712" cy="1015666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hueOff val="0"/>
              <a:satOff val="0"/>
              <a:lumOff val="0"/>
              <a:alpha val="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00" tIns="114300" rIns="152400" bIns="36000" numCol="1" spcCol="1270" anchor="b" anchorCtr="1">
            <a:noAutofit/>
          </a:bodyPr>
          <a:lstStyle/>
          <a:p>
            <a:pPr lvl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6000" kern="1200" dirty="0" smtClean="0">
                <a:solidFill>
                  <a:srgbClr val="C4EAFF"/>
                </a:solidFill>
              </a:rPr>
              <a:t>41</a:t>
            </a:r>
            <a:endParaRPr lang="ru-RU" sz="6000" kern="1200" dirty="0">
              <a:solidFill>
                <a:srgbClr val="C4EAFF"/>
              </a:solidFill>
            </a:endParaRPr>
          </a:p>
        </p:txBody>
      </p:sp>
      <p:sp>
        <p:nvSpPr>
          <p:cNvPr id="34" name="Полилиния 33"/>
          <p:cNvSpPr/>
          <p:nvPr/>
        </p:nvSpPr>
        <p:spPr>
          <a:xfrm>
            <a:off x="627710" y="2211110"/>
            <a:ext cx="1689712" cy="1108649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00" tIns="114300" rIns="152400" bIns="36000" numCol="1" spcCol="1270" anchor="b" anchorCtr="1">
            <a:noAutofit/>
          </a:bodyPr>
          <a:lstStyle/>
          <a:p>
            <a:pPr lvl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6000" kern="1200" dirty="0" smtClean="0"/>
              <a:t>6</a:t>
            </a:r>
            <a:endParaRPr lang="ru-RU" sz="6000" kern="1200" dirty="0"/>
          </a:p>
        </p:txBody>
      </p:sp>
      <p:sp>
        <p:nvSpPr>
          <p:cNvPr id="40" name="TextBox 39"/>
          <p:cNvSpPr txBox="1"/>
          <p:nvPr/>
        </p:nvSpPr>
        <p:spPr>
          <a:xfrm>
            <a:off x="416496" y="1223976"/>
            <a:ext cx="21121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Проектов </a:t>
            </a:r>
            <a:r>
              <a:rPr lang="ru-RU" sz="2000" dirty="0">
                <a:solidFill>
                  <a:schemeClr val="bg1"/>
                </a:solidFill>
              </a:rPr>
              <a:t>федеральных законов</a:t>
            </a:r>
          </a:p>
        </p:txBody>
      </p:sp>
      <p:sp>
        <p:nvSpPr>
          <p:cNvPr id="53" name="object 3"/>
          <p:cNvSpPr/>
          <p:nvPr/>
        </p:nvSpPr>
        <p:spPr>
          <a:xfrm>
            <a:off x="-15552" y="-27384"/>
            <a:ext cx="9921552" cy="908720"/>
          </a:xfrm>
          <a:custGeom>
            <a:avLst/>
            <a:gdLst/>
            <a:ahLst/>
            <a:cxnLst/>
            <a:rect l="l" t="t" r="r" b="b"/>
            <a:pathLst>
              <a:path w="9906000" h="1980564">
                <a:moveTo>
                  <a:pt x="0" y="1980057"/>
                </a:moveTo>
                <a:lnTo>
                  <a:pt x="9906000" y="1980057"/>
                </a:lnTo>
                <a:lnTo>
                  <a:pt x="9906000" y="0"/>
                </a:lnTo>
                <a:lnTo>
                  <a:pt x="0" y="0"/>
                </a:lnTo>
                <a:lnTo>
                  <a:pt x="0" y="1980057"/>
                </a:lnTo>
                <a:close/>
              </a:path>
            </a:pathLst>
          </a:custGeom>
          <a:solidFill>
            <a:srgbClr val="00236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TextBox 51"/>
          <p:cNvSpPr txBox="1"/>
          <p:nvPr/>
        </p:nvSpPr>
        <p:spPr>
          <a:xfrm>
            <a:off x="2936776" y="1474906"/>
            <a:ext cx="670953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Приняты правовые акты:</a:t>
            </a:r>
          </a:p>
          <a:p>
            <a:pPr marL="285750" indent="-285750" algn="just">
              <a:buFont typeface="Wingdings" pitchFamily="2" charset="2"/>
              <a:buChar char="Ø"/>
            </a:pPr>
            <a:endParaRPr lang="ru-RU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Постановление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Московской областной Думы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внесении изменения в постановление Московской областной Думы от 22.10.2015 №17/143-П «О Палате молодых депутатов при Московской областной Думе»;</a:t>
            </a:r>
          </a:p>
          <a:p>
            <a:pPr marL="342900" indent="-342900" algn="just">
              <a:buFont typeface="+mj-lt"/>
              <a:buAutoNum type="arabicPeriod"/>
            </a:pPr>
            <a:endParaRPr lang="ru-RU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+mj-lt"/>
              <a:buAutoNum type="arabicPeriod"/>
            </a:pPr>
            <a:endParaRPr lang="ru-RU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Распоряжение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Председателя Московской областной Думы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  бланке Палаты молодых депутатов при Московской областной Думе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».</a:t>
            </a:r>
            <a:endParaRPr lang="ru-RU" dirty="0"/>
          </a:p>
        </p:txBody>
      </p:sp>
      <p:sp>
        <p:nvSpPr>
          <p:cNvPr id="27" name="Заголовок 9">
            <a:extLst>
              <a:ext uri="{FF2B5EF4-FFF2-40B4-BE49-F238E27FC236}">
                <a16:creationId xmlns:a16="http://schemas.microsoft.com/office/drawing/2014/main" xmlns="" id="{2E7177EC-292B-473E-A7A1-3A8E0A036B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052" y="188641"/>
            <a:ext cx="8928992" cy="504055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В </a:t>
            </a:r>
            <a:r>
              <a:rPr lang="ru-RU" sz="2400" dirty="0">
                <a:solidFill>
                  <a:schemeClr val="bg1"/>
                </a:solidFill>
              </a:rPr>
              <a:t>2017 году на рассмотрение в Комитет </a:t>
            </a:r>
            <a:r>
              <a:rPr lang="ru-RU" sz="2400" dirty="0" smtClean="0">
                <a:solidFill>
                  <a:schemeClr val="bg1"/>
                </a:solidFill>
              </a:rPr>
              <a:t>поступило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06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ОСКОВСКАЯ ОБЛАСТНАЯ ДУМА(2)">
  <a:themeElements>
    <a:clrScheme name="дум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48AD5"/>
      </a:accent1>
      <a:accent2>
        <a:srgbClr val="286AB2"/>
      </a:accent2>
      <a:accent3>
        <a:srgbClr val="1B4777"/>
      </a:accent3>
      <a:accent4>
        <a:srgbClr val="050D15"/>
      </a:accent4>
      <a:accent5>
        <a:srgbClr val="7BACE1"/>
      </a:accent5>
      <a:accent6>
        <a:srgbClr val="BAD4F0"/>
      </a:accent6>
      <a:hlink>
        <a:srgbClr val="00B0F0"/>
      </a:hlink>
      <a:folHlink>
        <a:srgbClr val="7030A0"/>
      </a:folHlink>
    </a:clrScheme>
    <a:fontScheme name="Другая 3">
      <a:majorFont>
        <a:latin typeface="Open Sans Extrabold"/>
        <a:ea typeface=""/>
        <a:cs typeface=""/>
      </a:majorFont>
      <a:minorFont>
        <a:latin typeface="Open San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МОСКОВСКАЯ ОБЛАСТНАЯ ДУМА.potx" id="{7A9F36C3-E6C7-4214-A40D-2273BFB92BD2}" vid="{1370737F-A086-4F1E-9573-A93BFC23C50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МОСКОВСКАЯ ОБЛАСТНАЯ ДУМА(2)</Template>
  <TotalTime>4740</TotalTime>
  <Words>1267</Words>
  <Application>Microsoft Office PowerPoint</Application>
  <PresentationFormat>Лист A4 (210x297 мм)</PresentationFormat>
  <Paragraphs>143</Paragraphs>
  <Slides>26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5" baseType="lpstr">
      <vt:lpstr>Arial</vt:lpstr>
      <vt:lpstr>Open Sans</vt:lpstr>
      <vt:lpstr>Wingdings</vt:lpstr>
      <vt:lpstr>Arial Black</vt:lpstr>
      <vt:lpstr>PT Sans</vt:lpstr>
      <vt:lpstr>Open Sans Extrabold</vt:lpstr>
      <vt:lpstr>Calibri</vt:lpstr>
      <vt:lpstr>Trebuchet MS</vt:lpstr>
      <vt:lpstr>МОСКОВСКАЯ ОБЛАСТНАЯ ДУМА(2)</vt:lpstr>
      <vt:lpstr>МОСКОВСКАЯ ОБЛАСТНАЯ ДУМА</vt:lpstr>
      <vt:lpstr>СОСТАВ КОМИТЕТА</vt:lpstr>
      <vt:lpstr>Вопросы, находящиеся в ведении Комитета</vt:lpstr>
      <vt:lpstr>В 2017 году Комитетом подготовлены к рассмотрению и приняты Московской областной Думой  7 законов Московской области</vt:lpstr>
      <vt:lpstr>Информация об основных законах Комитета</vt:lpstr>
      <vt:lpstr>Информация об основных законах Комитета</vt:lpstr>
      <vt:lpstr>Презентация PowerPoint</vt:lpstr>
      <vt:lpstr>Презентация PowerPoint</vt:lpstr>
      <vt:lpstr>В 2017 году на рассмотрение в Комитет поступило</vt:lpstr>
      <vt:lpstr>Основные показатели деятельности</vt:lpstr>
      <vt:lpstr>Презентация PowerPoint</vt:lpstr>
      <vt:lpstr>Презентация PowerPoint</vt:lpstr>
      <vt:lpstr>31 мая 2017 года состоялось расширенное заседание Комитета на тему «Развитие спорта в Московской области»</vt:lpstr>
      <vt:lpstr>Проведено 2 круглых стола</vt:lpstr>
      <vt:lpstr>Проведено 2 круглых стола</vt:lpstr>
      <vt:lpstr>Презентация PowerPoint</vt:lpstr>
      <vt:lpstr>В 2017 году Комитетом проведена работа по формированию нового состава Московского областного молодежного парламента</vt:lpstr>
      <vt:lpstr>В 2017 году проведены мероприятия по вопросам создания местных молодежных парламентов</vt:lpstr>
      <vt:lpstr>В 2017 г. Комитетом в Московской областной Думе проведены 3 выставки и организован показ документального фильма</vt:lpstr>
      <vt:lpstr>В 2017 году Комитетом в Московской областной Думе проведены 3 выставки</vt:lpstr>
      <vt:lpstr>В 2017 году Комитетом в Московской областной Думе проведены 3 выставки</vt:lpstr>
      <vt:lpstr>Проведены 9 парламентских уроков с обзорными экскурсиями для делегаций – членов молодежных парламентов муниципалитетов Московской области.</vt:lpstr>
      <vt:lpstr>Члены Комитета принимали участие в мероприятиях, проводимых ГД ФС Российской Федерации и СФ ФС Российской Федерации, Избирательной комиссией Московской области, органами местного самоуправления муниципальных образований Московской области, организациями, в том числе:</vt:lpstr>
      <vt:lpstr>Планы законопроектной деятельности на 2018 год</vt:lpstr>
      <vt:lpstr>Планы законопроектной деятельности на 2018 год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МОСКОВСКАЯ ОБЛАСТНАЯ ДУМА</dc:title>
  <dc:creator>Пресс-центр08</dc:creator>
  <cp:lastModifiedBy>Зуев Владислав Валерьевич</cp:lastModifiedBy>
  <cp:revision>715</cp:revision>
  <cp:lastPrinted>2017-09-19T09:04:07Z</cp:lastPrinted>
  <dcterms:created xsi:type="dcterms:W3CDTF">2017-10-31T12:44:53Z</dcterms:created>
  <dcterms:modified xsi:type="dcterms:W3CDTF">2018-01-25T06:56:02Z</dcterms:modified>
</cp:coreProperties>
</file>